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22"/>
  </p:notesMasterIdLst>
  <p:sldIdLst>
    <p:sldId id="256" r:id="rId3"/>
    <p:sldId id="258" r:id="rId4"/>
    <p:sldId id="276" r:id="rId5"/>
    <p:sldId id="273" r:id="rId6"/>
    <p:sldId id="274"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Inter" panose="020B0604020202020204" charset="0"/>
      <p:regular r:id="rId27"/>
      <p:bold r:id="rId28"/>
    </p:embeddedFont>
    <p:embeddedFont>
      <p:font typeface="Lato Light" panose="020B0604020202020204" charset="0"/>
      <p:regular r:id="rId29"/>
      <p:bold r:id="rId30"/>
      <p:italic r:id="rId31"/>
      <p:boldItalic r:id="rId32"/>
    </p:embeddedFont>
    <p:embeddedFont>
      <p:font typeface="League Spartan" panose="020B0604020202020204" charset="0"/>
      <p:regular r:id="rId33"/>
      <p:bold r:id="rId34"/>
    </p:embeddedFont>
    <p:embeddedFont>
      <p:font typeface="League Spartan Medium" panose="020B0604020202020204" charset="0"/>
      <p:regular r:id="rId35"/>
      <p:bold r:id="rId36"/>
    </p:embeddedFont>
    <p:embeddedFont>
      <p:font typeface="Open Sans Medium" panose="020B0604020202020204" charset="0"/>
      <p:regular r:id="rId37"/>
      <p:bold r:id="rId38"/>
      <p:italic r:id="rId39"/>
      <p:boldItalic r:id="rId40"/>
    </p:embeddedFont>
    <p:embeddedFont>
      <p:font typeface="Poppins" panose="020B060402020202020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extLst>
      <p:ext uri="{19B8F6BF-5375-455C-9EA6-DF929625EA0E}">
        <p15:presenceInfo xmlns:p15="http://schemas.microsoft.com/office/powerpoint/2012/main" userId="068a3fc12052eaf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730"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19.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7.fntdata"/><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4" Type="http://schemas.openxmlformats.org/officeDocument/2006/relationships/font" Target="fonts/font2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jpg>
</file>

<file path=ppt/media/image11.png>
</file>

<file path=ppt/media/image12.jp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SLIDES_API6891286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SLIDES_API6891286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SLIDES_API74347226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SLIDES_API74347226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SLIDES_API74347226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SLIDES_API74347226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SLIDES_API74347226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SLIDES_API74347226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SLIDES_API74347226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SLIDES_API74347226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2929a42274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2929a42274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2929a42274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2929a42274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SLIDES_API88198168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SLIDES_API88198168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SLIDES_API88198168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SLIDES_API88198168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SLIDES_API88198168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SLIDES_API88198168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SLIDES_API88198168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SLIDES_API88198168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SLIDES_API689128616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SLIDES_API689128616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SLIDES_API689128616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SLIDES_API689128616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84969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SLIDES_API689128616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SLIDES_API689128616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374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SLIDES_API689128616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SLIDES_API689128616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2460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SLIDES_API689128616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SLIDES_API689128616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SLIDES_API689128616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SLIDES_API689128616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2929a42274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2929a42274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SLIDES_API74347226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SLIDES_API74347226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A_Introduction_Slide_1"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632175" y="920625"/>
            <a:ext cx="76797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56" name="Google Shape;5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57" name="Google Shape;57;p14"/>
          <p:cNvSpPr txBox="1">
            <a:spLocks noGrp="1"/>
          </p:cNvSpPr>
          <p:nvPr>
            <p:ph type="body" idx="1"/>
          </p:nvPr>
        </p:nvSpPr>
        <p:spPr>
          <a:xfrm>
            <a:off x="632175" y="1717350"/>
            <a:ext cx="5520900" cy="2652300"/>
          </a:xfrm>
          <a:prstGeom prst="rect">
            <a:avLst/>
          </a:prstGeom>
        </p:spPr>
        <p:txBody>
          <a:bodyPr spcFirstLastPara="1" wrap="square" lIns="91425" tIns="91425" rIns="91425" bIns="91425" anchor="t" anchorCtr="0">
            <a:spAutoFit/>
          </a:bodyPr>
          <a:lstStyle>
            <a:lvl1pPr marL="457200" lvl="0" indent="-311150">
              <a:spcBef>
                <a:spcPts val="0"/>
              </a:spcBef>
              <a:spcAft>
                <a:spcPts val="0"/>
              </a:spcAft>
              <a:buSzPts val="1300"/>
              <a:buChar char="●"/>
              <a:defRPr sz="13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pic>
        <p:nvPicPr>
          <p:cNvPr id="58" name="Google Shape;58;p14"/>
          <p:cNvPicPr preferRelativeResize="0"/>
          <p:nvPr/>
        </p:nvPicPr>
        <p:blipFill>
          <a:blip r:embed="rId2">
            <a:alphaModFix/>
          </a:blip>
          <a:stretch>
            <a:fillRect/>
          </a:stretch>
        </p:blipFill>
        <p:spPr>
          <a:xfrm rot="5400000">
            <a:off x="727196" y="475900"/>
            <a:ext cx="374904" cy="374904"/>
          </a:xfrm>
          <a:prstGeom prst="rect">
            <a:avLst/>
          </a:prstGeom>
          <a:noFill/>
          <a:ln>
            <a:noFill/>
          </a:ln>
        </p:spPr>
      </p:pic>
      <p:pic>
        <p:nvPicPr>
          <p:cNvPr id="59" name="Google Shape;59;p14"/>
          <p:cNvPicPr preferRelativeResize="0"/>
          <p:nvPr/>
        </p:nvPicPr>
        <p:blipFill rotWithShape="1">
          <a:blip r:embed="rId3">
            <a:alphaModFix/>
          </a:blip>
          <a:srcRect l="7871" r="4470"/>
          <a:stretch/>
        </p:blipFill>
        <p:spPr>
          <a:xfrm rot="5399995">
            <a:off x="5161977" y="1270987"/>
            <a:ext cx="5149824" cy="2601527"/>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A_Title_Body_1">
  <p:cSld name="TITLE_1">
    <p:spTree>
      <p:nvGrpSpPr>
        <p:cNvPr id="1" name="Shape 60"/>
        <p:cNvGrpSpPr/>
        <p:nvPr/>
      </p:nvGrpSpPr>
      <p:grpSpPr>
        <a:xfrm>
          <a:off x="0" y="0"/>
          <a:ext cx="0" cy="0"/>
          <a:chOff x="0" y="0"/>
          <a:chExt cx="0" cy="0"/>
        </a:xfrm>
      </p:grpSpPr>
      <p:sp>
        <p:nvSpPr>
          <p:cNvPr id="61" name="Google Shape;6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pic>
        <p:nvPicPr>
          <p:cNvPr id="62" name="Google Shape;62;p15"/>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63" name="Google Shape;63;p15"/>
          <p:cNvSpPr>
            <a:spLocks noGrp="1"/>
          </p:cNvSpPr>
          <p:nvPr>
            <p:ph type="pic" idx="2"/>
          </p:nvPr>
        </p:nvSpPr>
        <p:spPr>
          <a:xfrm>
            <a:off x="5843075" y="632300"/>
            <a:ext cx="2615100" cy="3918900"/>
          </a:xfrm>
          <a:prstGeom prst="roundRect">
            <a:avLst>
              <a:gd name="adj" fmla="val 16667"/>
            </a:avLst>
          </a:prstGeom>
          <a:noFill/>
          <a:ln>
            <a:noFill/>
          </a:ln>
        </p:spPr>
      </p:sp>
      <p:sp>
        <p:nvSpPr>
          <p:cNvPr id="64" name="Google Shape;64;p15"/>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pic>
        <p:nvPicPr>
          <p:cNvPr id="65" name="Google Shape;65;p15"/>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66" name="Google Shape;66;p15"/>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A_Title_Body_1_no_image">
  <p:cSld name="TITLE_1_2">
    <p:spTree>
      <p:nvGrpSpPr>
        <p:cNvPr id="1" name="Shape 67"/>
        <p:cNvGrpSpPr/>
        <p:nvPr/>
      </p:nvGrpSpPr>
      <p:grpSpPr>
        <a:xfrm>
          <a:off x="0" y="0"/>
          <a:ext cx="0" cy="0"/>
          <a:chOff x="0" y="0"/>
          <a:chExt cx="0" cy="0"/>
        </a:xfrm>
      </p:grpSpPr>
      <p:sp>
        <p:nvSpPr>
          <p:cNvPr id="68" name="Google Shape;68;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pic>
        <p:nvPicPr>
          <p:cNvPr id="69" name="Google Shape;69;p16"/>
          <p:cNvPicPr preferRelativeResize="0"/>
          <p:nvPr/>
        </p:nvPicPr>
        <p:blipFill>
          <a:blip r:embed="rId2">
            <a:alphaModFix/>
          </a:blip>
          <a:stretch>
            <a:fillRect/>
          </a:stretch>
        </p:blipFill>
        <p:spPr>
          <a:xfrm>
            <a:off x="6477450" y="2488875"/>
            <a:ext cx="2666551" cy="2654624"/>
          </a:xfrm>
          <a:prstGeom prst="rect">
            <a:avLst/>
          </a:prstGeom>
          <a:noFill/>
          <a:ln>
            <a:noFill/>
          </a:ln>
        </p:spPr>
      </p:pic>
      <p:sp>
        <p:nvSpPr>
          <p:cNvPr id="70" name="Google Shape;70;p16"/>
          <p:cNvSpPr txBox="1">
            <a:spLocks noGrp="1"/>
          </p:cNvSpPr>
          <p:nvPr>
            <p:ph type="title"/>
          </p:nvPr>
        </p:nvSpPr>
        <p:spPr>
          <a:xfrm>
            <a:off x="632175" y="920625"/>
            <a:ext cx="64851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pic>
        <p:nvPicPr>
          <p:cNvPr id="71" name="Google Shape;71;p16"/>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72" name="Google Shape;72;p16"/>
          <p:cNvSpPr txBox="1">
            <a:spLocks noGrp="1"/>
          </p:cNvSpPr>
          <p:nvPr>
            <p:ph type="subTitle" idx="1"/>
          </p:nvPr>
        </p:nvSpPr>
        <p:spPr>
          <a:xfrm>
            <a:off x="642700" y="1589400"/>
            <a:ext cx="6474600" cy="30309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A_Title_Body_2">
  <p:cSld name="TITLE_1_1">
    <p:spTree>
      <p:nvGrpSpPr>
        <p:cNvPr id="1" name="Shape 73"/>
        <p:cNvGrpSpPr/>
        <p:nvPr/>
      </p:nvGrpSpPr>
      <p:grpSpPr>
        <a:xfrm>
          <a:off x="0" y="0"/>
          <a:ext cx="0" cy="0"/>
          <a:chOff x="0" y="0"/>
          <a:chExt cx="0" cy="0"/>
        </a:xfrm>
      </p:grpSpPr>
      <p:pic>
        <p:nvPicPr>
          <p:cNvPr id="74" name="Google Shape;74;p17"/>
          <p:cNvPicPr preferRelativeResize="0"/>
          <p:nvPr/>
        </p:nvPicPr>
        <p:blipFill rotWithShape="1">
          <a:blip r:embed="rId2">
            <a:alphaModFix/>
          </a:blip>
          <a:srcRect r="49205"/>
          <a:stretch/>
        </p:blipFill>
        <p:spPr>
          <a:xfrm flipH="1">
            <a:off x="0" y="-348137"/>
            <a:ext cx="1836600" cy="3599400"/>
          </a:xfrm>
          <a:prstGeom prst="rect">
            <a:avLst/>
          </a:prstGeom>
          <a:noFill/>
          <a:ln>
            <a:noFill/>
          </a:ln>
        </p:spPr>
      </p:pic>
      <p:pic>
        <p:nvPicPr>
          <p:cNvPr id="75" name="Google Shape;75;p17"/>
          <p:cNvPicPr preferRelativeResize="0"/>
          <p:nvPr/>
        </p:nvPicPr>
        <p:blipFill rotWithShape="1">
          <a:blip r:embed="rId2">
            <a:alphaModFix/>
          </a:blip>
          <a:srcRect r="49205"/>
          <a:stretch/>
        </p:blipFill>
        <p:spPr>
          <a:xfrm rot="10800000">
            <a:off x="0" y="1892237"/>
            <a:ext cx="1836600" cy="3599400"/>
          </a:xfrm>
          <a:prstGeom prst="rect">
            <a:avLst/>
          </a:prstGeom>
          <a:noFill/>
          <a:ln>
            <a:noFill/>
          </a:ln>
        </p:spPr>
      </p:pic>
      <p:sp>
        <p:nvSpPr>
          <p:cNvPr id="76" name="Google Shape;76;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77" name="Google Shape;77;p17"/>
          <p:cNvSpPr>
            <a:spLocks noGrp="1"/>
          </p:cNvSpPr>
          <p:nvPr>
            <p:ph type="pic" idx="2"/>
          </p:nvPr>
        </p:nvSpPr>
        <p:spPr>
          <a:xfrm>
            <a:off x="642700" y="632300"/>
            <a:ext cx="2615100" cy="3918900"/>
          </a:xfrm>
          <a:prstGeom prst="roundRect">
            <a:avLst>
              <a:gd name="adj" fmla="val 16667"/>
            </a:avLst>
          </a:prstGeom>
          <a:noFill/>
          <a:ln>
            <a:noFill/>
          </a:ln>
        </p:spPr>
      </p:sp>
      <p:sp>
        <p:nvSpPr>
          <p:cNvPr id="78" name="Google Shape;78;p17"/>
          <p:cNvSpPr/>
          <p:nvPr/>
        </p:nvSpPr>
        <p:spPr>
          <a:xfrm rot="-695">
            <a:off x="8410293" y="4393362"/>
            <a:ext cx="1484700" cy="1476900"/>
          </a:xfrm>
          <a:prstGeom prst="pie">
            <a:avLst>
              <a:gd name="adj1" fmla="val 10804369"/>
              <a:gd name="adj2" fmla="val 16200000"/>
            </a:avLst>
          </a:prstGeom>
          <a:gradFill>
            <a:gsLst>
              <a:gs pos="0">
                <a:srgbClr val="FFC982"/>
              </a:gs>
              <a:gs pos="100000">
                <a:srgbClr val="F58F09"/>
              </a:gs>
            </a:gsLst>
            <a:path path="circle">
              <a:fillToRect l="50000" t="50000" r="50000" b="50000"/>
            </a:path>
            <a:tileRect/>
          </a:gra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2C2C"/>
              </a:solidFill>
            </a:endParaRPr>
          </a:p>
        </p:txBody>
      </p:sp>
      <p:sp>
        <p:nvSpPr>
          <p:cNvPr id="79" name="Google Shape;79;p17"/>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80" name="Google Shape;80;p17"/>
          <p:cNvSpPr/>
          <p:nvPr/>
        </p:nvSpPr>
        <p:spPr>
          <a:xfrm>
            <a:off x="4800600" y="632300"/>
            <a:ext cx="775500" cy="131400"/>
          </a:xfrm>
          <a:prstGeom prst="roundRect">
            <a:avLst>
              <a:gd name="adj" fmla="val 50000"/>
            </a:avLst>
          </a:prstGeom>
          <a:solidFill>
            <a:srgbClr val="F47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7"/>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3024">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oints 2_1">
  <p:cSld name="TITLE_1_1_2">
    <p:spTree>
      <p:nvGrpSpPr>
        <p:cNvPr id="1" name="Shape 82"/>
        <p:cNvGrpSpPr/>
        <p:nvPr/>
      </p:nvGrpSpPr>
      <p:grpSpPr>
        <a:xfrm>
          <a:off x="0" y="0"/>
          <a:ext cx="0" cy="0"/>
          <a:chOff x="0" y="0"/>
          <a:chExt cx="0" cy="0"/>
        </a:xfrm>
      </p:grpSpPr>
      <p:sp>
        <p:nvSpPr>
          <p:cNvPr id="83" name="Google Shape;83;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84" name="Google Shape;84;p18"/>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85" name="Google Shape;85;p18"/>
          <p:cNvSpPr txBox="1"/>
          <p:nvPr/>
        </p:nvSpPr>
        <p:spPr>
          <a:xfrm>
            <a:off x="41351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86" name="Google Shape;86;p18"/>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87" name="Google Shape;87;p18"/>
          <p:cNvSpPr txBox="1"/>
          <p:nvPr/>
        </p:nvSpPr>
        <p:spPr>
          <a:xfrm>
            <a:off x="41351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88" name="Google Shape;88;p18"/>
          <p:cNvSpPr txBox="1">
            <a:spLocks noGrp="1"/>
          </p:cNvSpPr>
          <p:nvPr>
            <p:ph type="subTitle" idx="2"/>
          </p:nvPr>
        </p:nvSpPr>
        <p:spPr>
          <a:xfrm>
            <a:off x="46784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89" name="Google Shape;89;p18"/>
          <p:cNvSpPr>
            <a:spLocks noGrp="1"/>
          </p:cNvSpPr>
          <p:nvPr>
            <p:ph type="pic" idx="3"/>
          </p:nvPr>
        </p:nvSpPr>
        <p:spPr>
          <a:xfrm>
            <a:off x="642700" y="632300"/>
            <a:ext cx="2615100" cy="3918900"/>
          </a:xfrm>
          <a:prstGeom prst="roundRect">
            <a:avLst>
              <a:gd name="adj" fmla="val 16667"/>
            </a:avLst>
          </a:prstGeom>
          <a:noFill/>
          <a:ln>
            <a:noFill/>
          </a:ln>
        </p:spPr>
      </p:sp>
      <p:pic>
        <p:nvPicPr>
          <p:cNvPr id="90" name="Google Shape;90;p18"/>
          <p:cNvPicPr preferRelativeResize="0"/>
          <p:nvPr/>
        </p:nvPicPr>
        <p:blipFill rotWithShape="1">
          <a:blip r:embed="rId2">
            <a:alphaModFix/>
          </a:blip>
          <a:srcRect r="49205"/>
          <a:stretch/>
        </p:blipFill>
        <p:spPr>
          <a:xfrm flipH="1">
            <a:off x="0" y="-348137"/>
            <a:ext cx="1836600" cy="3599400"/>
          </a:xfrm>
          <a:prstGeom prst="rect">
            <a:avLst/>
          </a:prstGeom>
          <a:noFill/>
          <a:ln>
            <a:noFill/>
          </a:ln>
        </p:spPr>
      </p:pic>
      <p:pic>
        <p:nvPicPr>
          <p:cNvPr id="91" name="Google Shape;91;p18"/>
          <p:cNvPicPr preferRelativeResize="0"/>
          <p:nvPr/>
        </p:nvPicPr>
        <p:blipFill rotWithShape="1">
          <a:blip r:embed="rId2">
            <a:alphaModFix/>
          </a:blip>
          <a:srcRect r="49205"/>
          <a:stretch/>
        </p:blipFill>
        <p:spPr>
          <a:xfrm rot="10800000">
            <a:off x="0" y="1892237"/>
            <a:ext cx="1836600" cy="3599400"/>
          </a:xfrm>
          <a:prstGeom prst="rect">
            <a:avLst/>
          </a:prstGeom>
          <a:noFill/>
          <a:ln>
            <a:noFill/>
          </a:ln>
        </p:spPr>
      </p:pic>
      <p:sp>
        <p:nvSpPr>
          <p:cNvPr id="92" name="Google Shape;92;p18"/>
          <p:cNvSpPr/>
          <p:nvPr/>
        </p:nvSpPr>
        <p:spPr>
          <a:xfrm rot="-695">
            <a:off x="8410293" y="4393362"/>
            <a:ext cx="1484700" cy="1476900"/>
          </a:xfrm>
          <a:prstGeom prst="pie">
            <a:avLst>
              <a:gd name="adj1" fmla="val 10804369"/>
              <a:gd name="adj2" fmla="val 16200000"/>
            </a:avLst>
          </a:prstGeom>
          <a:gradFill>
            <a:gsLst>
              <a:gs pos="0">
                <a:srgbClr val="FFC982"/>
              </a:gs>
              <a:gs pos="100000">
                <a:srgbClr val="F58F09"/>
              </a:gs>
            </a:gsLst>
            <a:path path="circle">
              <a:fillToRect l="50000" t="50000" r="50000" b="50000"/>
            </a:path>
            <a:tileRect/>
          </a:gra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2C2C"/>
              </a:solidFill>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oints 3_2">
  <p:cSld name="TITLE_1_1_2_1_1">
    <p:spTree>
      <p:nvGrpSpPr>
        <p:cNvPr id="1" name="Shape 93"/>
        <p:cNvGrpSpPr/>
        <p:nvPr/>
      </p:nvGrpSpPr>
      <p:grpSpPr>
        <a:xfrm>
          <a:off x="0" y="0"/>
          <a:ext cx="0" cy="0"/>
          <a:chOff x="0" y="0"/>
          <a:chExt cx="0" cy="0"/>
        </a:xfrm>
      </p:grpSpPr>
      <p:sp>
        <p:nvSpPr>
          <p:cNvPr id="94" name="Google Shape;9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95" name="Google Shape;95;p19"/>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96" name="Google Shape;96;p19"/>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Poppins"/>
                <a:ea typeface="Poppins"/>
                <a:cs typeface="Poppins"/>
                <a:sym typeface="Poppins"/>
              </a:rPr>
              <a:t>01</a:t>
            </a:r>
            <a:endParaRPr sz="2000">
              <a:solidFill>
                <a:schemeClr val="accent4"/>
              </a:solidFill>
            </a:endParaRPr>
          </a:p>
        </p:txBody>
      </p:sp>
      <p:sp>
        <p:nvSpPr>
          <p:cNvPr id="97" name="Google Shape;97;p19"/>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98" name="Google Shape;98;p19"/>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Poppins"/>
                <a:ea typeface="Poppins"/>
                <a:cs typeface="Poppins"/>
                <a:sym typeface="Poppins"/>
              </a:rPr>
              <a:t>02</a:t>
            </a:r>
            <a:endParaRPr sz="2000">
              <a:solidFill>
                <a:schemeClr val="accent4"/>
              </a:solidFill>
            </a:endParaRPr>
          </a:p>
        </p:txBody>
      </p:sp>
      <p:sp>
        <p:nvSpPr>
          <p:cNvPr id="99" name="Google Shape;99;p19"/>
          <p:cNvSpPr txBox="1">
            <a:spLocks noGrp="1"/>
          </p:cNvSpPr>
          <p:nvPr>
            <p:ph type="subTitle" idx="2"/>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00" name="Google Shape;100;p19"/>
          <p:cNvSpPr txBox="1"/>
          <p:nvPr/>
        </p:nvSpPr>
        <p:spPr>
          <a:xfrm>
            <a:off x="642695" y="38073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Poppins"/>
                <a:ea typeface="Poppins"/>
                <a:cs typeface="Poppins"/>
                <a:sym typeface="Poppins"/>
              </a:rPr>
              <a:t>03</a:t>
            </a:r>
            <a:endParaRPr sz="2000">
              <a:solidFill>
                <a:schemeClr val="accent4"/>
              </a:solidFill>
            </a:endParaRPr>
          </a:p>
        </p:txBody>
      </p:sp>
      <p:sp>
        <p:nvSpPr>
          <p:cNvPr id="101" name="Google Shape;101;p19"/>
          <p:cNvSpPr txBox="1">
            <a:spLocks noGrp="1"/>
          </p:cNvSpPr>
          <p:nvPr>
            <p:ph type="subTitle" idx="3"/>
          </p:nvPr>
        </p:nvSpPr>
        <p:spPr>
          <a:xfrm>
            <a:off x="1185925" y="37655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pic>
        <p:nvPicPr>
          <p:cNvPr id="102" name="Google Shape;102;p19"/>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103" name="Google Shape;103;p19"/>
          <p:cNvSpPr>
            <a:spLocks noGrp="1"/>
          </p:cNvSpPr>
          <p:nvPr>
            <p:ph type="pic" idx="4"/>
          </p:nvPr>
        </p:nvSpPr>
        <p:spPr>
          <a:xfrm>
            <a:off x="5843075" y="632300"/>
            <a:ext cx="2615100" cy="3918900"/>
          </a:xfrm>
          <a:prstGeom prst="roundRect">
            <a:avLst>
              <a:gd name="adj" fmla="val 16667"/>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Points 2_2">
  <p:cSld name="TITLE_1_1_2_1">
    <p:spTree>
      <p:nvGrpSpPr>
        <p:cNvPr id="1" name="Shape 104"/>
        <p:cNvGrpSpPr/>
        <p:nvPr/>
      </p:nvGrpSpPr>
      <p:grpSpPr>
        <a:xfrm>
          <a:off x="0" y="0"/>
          <a:ext cx="0" cy="0"/>
          <a:chOff x="0" y="0"/>
          <a:chExt cx="0" cy="0"/>
        </a:xfrm>
      </p:grpSpPr>
      <p:sp>
        <p:nvSpPr>
          <p:cNvPr id="105" name="Google Shape;105;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06" name="Google Shape;106;p20"/>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07" name="Google Shape;107;p20"/>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108" name="Google Shape;108;p20"/>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09" name="Google Shape;109;p20"/>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110" name="Google Shape;110;p20"/>
          <p:cNvSpPr txBox="1">
            <a:spLocks noGrp="1"/>
          </p:cNvSpPr>
          <p:nvPr>
            <p:ph type="subTitle" idx="2"/>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pic>
        <p:nvPicPr>
          <p:cNvPr id="111" name="Google Shape;111;p20"/>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112" name="Google Shape;112;p20"/>
          <p:cNvSpPr>
            <a:spLocks noGrp="1"/>
          </p:cNvSpPr>
          <p:nvPr>
            <p:ph type="pic" idx="3"/>
          </p:nvPr>
        </p:nvSpPr>
        <p:spPr>
          <a:xfrm>
            <a:off x="5843075" y="632300"/>
            <a:ext cx="2615100" cy="3918900"/>
          </a:xfrm>
          <a:prstGeom prst="roundRect">
            <a:avLst>
              <a:gd name="adj" fmla="val 16667"/>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A_Title_Body_3">
  <p:cSld name="TITLE_1_1_1">
    <p:spTree>
      <p:nvGrpSpPr>
        <p:cNvPr id="1" name="Shape 113"/>
        <p:cNvGrpSpPr/>
        <p:nvPr/>
      </p:nvGrpSpPr>
      <p:grpSpPr>
        <a:xfrm>
          <a:off x="0" y="0"/>
          <a:ext cx="0" cy="0"/>
          <a:chOff x="0" y="0"/>
          <a:chExt cx="0" cy="0"/>
        </a:xfrm>
      </p:grpSpPr>
      <p:sp>
        <p:nvSpPr>
          <p:cNvPr id="114" name="Google Shape;114;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15" name="Google Shape;115;p21"/>
          <p:cNvSpPr txBox="1">
            <a:spLocks noGrp="1"/>
          </p:cNvSpPr>
          <p:nvPr>
            <p:ph type="subTitle" idx="1"/>
          </p:nvPr>
        </p:nvSpPr>
        <p:spPr>
          <a:xfrm>
            <a:off x="383075" y="1908900"/>
            <a:ext cx="2469000" cy="4074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16" name="Google Shape;116;p21"/>
          <p:cNvSpPr txBox="1">
            <a:spLocks noGrp="1"/>
          </p:cNvSpPr>
          <p:nvPr>
            <p:ph type="subTitle" idx="2"/>
          </p:nvPr>
        </p:nvSpPr>
        <p:spPr>
          <a:xfrm>
            <a:off x="3284763" y="19089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pic>
        <p:nvPicPr>
          <p:cNvPr id="117" name="Google Shape;117;p21"/>
          <p:cNvPicPr preferRelativeResize="0"/>
          <p:nvPr/>
        </p:nvPicPr>
        <p:blipFill rotWithShape="1">
          <a:blip r:embed="rId2">
            <a:alphaModFix/>
          </a:blip>
          <a:srcRect r="49205" b="13464"/>
          <a:stretch/>
        </p:blipFill>
        <p:spPr>
          <a:xfrm flipH="1">
            <a:off x="8025" y="3162568"/>
            <a:ext cx="1168200" cy="1980900"/>
          </a:xfrm>
          <a:prstGeom prst="rect">
            <a:avLst/>
          </a:prstGeom>
          <a:noFill/>
          <a:ln>
            <a:noFill/>
          </a:ln>
        </p:spPr>
      </p:pic>
      <p:sp>
        <p:nvSpPr>
          <p:cNvPr id="118" name="Google Shape;118;p21"/>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19" name="Google Shape;119;p21"/>
          <p:cNvSpPr txBox="1">
            <a:spLocks noGrp="1"/>
          </p:cNvSpPr>
          <p:nvPr>
            <p:ph type="subTitle" idx="3"/>
          </p:nvPr>
        </p:nvSpPr>
        <p:spPr>
          <a:xfrm>
            <a:off x="6186450" y="19089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pic>
        <p:nvPicPr>
          <p:cNvPr id="120" name="Google Shape;120;p21"/>
          <p:cNvPicPr preferRelativeResize="0"/>
          <p:nvPr/>
        </p:nvPicPr>
        <p:blipFill>
          <a:blip r:embed="rId3">
            <a:alphaModFix/>
          </a:blip>
          <a:stretch>
            <a:fillRect/>
          </a:stretch>
        </p:blipFill>
        <p:spPr>
          <a:xfrm rot="5400000">
            <a:off x="467571" y="475900"/>
            <a:ext cx="374904" cy="374904"/>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orient="horz" pos="628">
          <p15:clr>
            <a:srgbClr val="E46962"/>
          </p15:clr>
        </p15:guide>
        <p15:guide id="4" pos="5328">
          <p15:clr>
            <a:srgbClr val="E46962"/>
          </p15:clr>
        </p15:guide>
        <p15:guide id="5" pos="288">
          <p15:clr>
            <a:srgbClr val="E46962"/>
          </p15:clr>
        </p15:guide>
        <p15:guide id="6" pos="1758">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A_Outro_1">
  <p:cSld name="TITLE_1_1_1_1">
    <p:spTree>
      <p:nvGrpSpPr>
        <p:cNvPr id="1" name="Shape 121"/>
        <p:cNvGrpSpPr/>
        <p:nvPr/>
      </p:nvGrpSpPr>
      <p:grpSpPr>
        <a:xfrm>
          <a:off x="0" y="0"/>
          <a:ext cx="0" cy="0"/>
          <a:chOff x="0" y="0"/>
          <a:chExt cx="0" cy="0"/>
        </a:xfrm>
      </p:grpSpPr>
      <p:sp>
        <p:nvSpPr>
          <p:cNvPr id="122" name="Google Shape;12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23" name="Google Shape;123;p22"/>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spAutoFit/>
          </a:bodyPr>
          <a:lstStyle>
            <a:lvl1pPr lvl="0" algn="ctr">
              <a:spcBef>
                <a:spcPts val="0"/>
              </a:spcBef>
              <a:spcAft>
                <a:spcPts val="0"/>
              </a:spcAft>
              <a:buSzPts val="2800"/>
              <a:buNone/>
              <a:defRPr/>
            </a:lvl1pPr>
            <a:lvl2pPr lvl="1" algn="ctr">
              <a:spcBef>
                <a:spcPts val="0"/>
              </a:spcBef>
              <a:spcAft>
                <a:spcPts val="0"/>
              </a:spcAft>
              <a:buSzPts val="2800"/>
              <a:buNone/>
              <a:defRPr>
                <a:latin typeface="Poppins"/>
                <a:ea typeface="Poppins"/>
                <a:cs typeface="Poppins"/>
                <a:sym typeface="Poppins"/>
              </a:defRPr>
            </a:lvl2pPr>
            <a:lvl3pPr lvl="2" algn="ctr">
              <a:spcBef>
                <a:spcPts val="0"/>
              </a:spcBef>
              <a:spcAft>
                <a:spcPts val="0"/>
              </a:spcAft>
              <a:buSzPts val="2800"/>
              <a:buNone/>
              <a:defRPr>
                <a:latin typeface="Poppins"/>
                <a:ea typeface="Poppins"/>
                <a:cs typeface="Poppins"/>
                <a:sym typeface="Poppins"/>
              </a:defRPr>
            </a:lvl3pPr>
            <a:lvl4pPr lvl="3" algn="ctr">
              <a:spcBef>
                <a:spcPts val="0"/>
              </a:spcBef>
              <a:spcAft>
                <a:spcPts val="0"/>
              </a:spcAft>
              <a:buSzPts val="2800"/>
              <a:buNone/>
              <a:defRPr>
                <a:latin typeface="Poppins"/>
                <a:ea typeface="Poppins"/>
                <a:cs typeface="Poppins"/>
                <a:sym typeface="Poppins"/>
              </a:defRPr>
            </a:lvl4pPr>
            <a:lvl5pPr lvl="4" algn="ctr">
              <a:spcBef>
                <a:spcPts val="0"/>
              </a:spcBef>
              <a:spcAft>
                <a:spcPts val="0"/>
              </a:spcAft>
              <a:buSzPts val="2800"/>
              <a:buNone/>
              <a:defRPr>
                <a:latin typeface="Poppins"/>
                <a:ea typeface="Poppins"/>
                <a:cs typeface="Poppins"/>
                <a:sym typeface="Poppins"/>
              </a:defRPr>
            </a:lvl5pPr>
            <a:lvl6pPr lvl="5" algn="ctr">
              <a:spcBef>
                <a:spcPts val="0"/>
              </a:spcBef>
              <a:spcAft>
                <a:spcPts val="0"/>
              </a:spcAft>
              <a:buSzPts val="2800"/>
              <a:buNone/>
              <a:defRPr>
                <a:latin typeface="Poppins"/>
                <a:ea typeface="Poppins"/>
                <a:cs typeface="Poppins"/>
                <a:sym typeface="Poppins"/>
              </a:defRPr>
            </a:lvl6pPr>
            <a:lvl7pPr lvl="6" algn="ctr">
              <a:spcBef>
                <a:spcPts val="0"/>
              </a:spcBef>
              <a:spcAft>
                <a:spcPts val="0"/>
              </a:spcAft>
              <a:buSzPts val="2800"/>
              <a:buNone/>
              <a:defRPr>
                <a:latin typeface="Poppins"/>
                <a:ea typeface="Poppins"/>
                <a:cs typeface="Poppins"/>
                <a:sym typeface="Poppins"/>
              </a:defRPr>
            </a:lvl7pPr>
            <a:lvl8pPr lvl="7" algn="ctr">
              <a:spcBef>
                <a:spcPts val="0"/>
              </a:spcBef>
              <a:spcAft>
                <a:spcPts val="0"/>
              </a:spcAft>
              <a:buSzPts val="2800"/>
              <a:buNone/>
              <a:defRPr>
                <a:latin typeface="Poppins"/>
                <a:ea typeface="Poppins"/>
                <a:cs typeface="Poppins"/>
                <a:sym typeface="Poppins"/>
              </a:defRPr>
            </a:lvl8pPr>
            <a:lvl9pPr lvl="8" algn="ctr">
              <a:spcBef>
                <a:spcPts val="0"/>
              </a:spcBef>
              <a:spcAft>
                <a:spcPts val="0"/>
              </a:spcAft>
              <a:buSzPts val="2800"/>
              <a:buNone/>
              <a:defRPr>
                <a:latin typeface="Poppins"/>
                <a:ea typeface="Poppins"/>
                <a:cs typeface="Poppins"/>
                <a:sym typeface="Poppins"/>
              </a:defRPr>
            </a:lvl9pPr>
          </a:lstStyle>
          <a:p>
            <a:endParaRPr/>
          </a:p>
        </p:txBody>
      </p:sp>
      <p:pic>
        <p:nvPicPr>
          <p:cNvPr id="124" name="Google Shape;124;p22"/>
          <p:cNvPicPr preferRelativeResize="0"/>
          <p:nvPr/>
        </p:nvPicPr>
        <p:blipFill>
          <a:blip r:embed="rId2">
            <a:alphaModFix/>
          </a:blip>
          <a:stretch>
            <a:fillRect/>
          </a:stretch>
        </p:blipFill>
        <p:spPr>
          <a:xfrm>
            <a:off x="4054825" y="1117275"/>
            <a:ext cx="590075" cy="59007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p:cSld name="CUSTOM">
    <p:spTree>
      <p:nvGrpSpPr>
        <p:cNvPr id="1" name="Shape 125"/>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oints 3_1">
  <p:cSld name="Default Slide_1">
    <p:spTree>
      <p:nvGrpSpPr>
        <p:cNvPr id="1" name="Shape 126"/>
        <p:cNvGrpSpPr/>
        <p:nvPr/>
      </p:nvGrpSpPr>
      <p:grpSpPr>
        <a:xfrm>
          <a:off x="0" y="0"/>
          <a:ext cx="0" cy="0"/>
          <a:chOff x="0" y="0"/>
          <a:chExt cx="0" cy="0"/>
        </a:xfrm>
      </p:grpSpPr>
      <p:sp>
        <p:nvSpPr>
          <p:cNvPr id="127" name="Google Shape;127;p24"/>
          <p:cNvSpPr txBox="1">
            <a:spLocks noGrp="1"/>
          </p:cNvSpPr>
          <p:nvPr>
            <p:ph type="subTitle" idx="1"/>
          </p:nvPr>
        </p:nvSpPr>
        <p:spPr>
          <a:xfrm>
            <a:off x="6595075" y="2305850"/>
            <a:ext cx="2096100" cy="13605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8" name="Google Shape;128;p24"/>
          <p:cNvSpPr txBox="1">
            <a:spLocks noGrp="1"/>
          </p:cNvSpPr>
          <p:nvPr>
            <p:ph type="title"/>
          </p:nvPr>
        </p:nvSpPr>
        <p:spPr>
          <a:xfrm>
            <a:off x="1730850" y="401725"/>
            <a:ext cx="56823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29" name="Google Shape;129;p24"/>
          <p:cNvSpPr txBox="1">
            <a:spLocks noGrp="1"/>
          </p:cNvSpPr>
          <p:nvPr>
            <p:ph type="subTitle" idx="2"/>
          </p:nvPr>
        </p:nvSpPr>
        <p:spPr>
          <a:xfrm>
            <a:off x="467425" y="1394975"/>
            <a:ext cx="2198400" cy="8226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0" name="Google Shape;130;p24"/>
          <p:cNvSpPr txBox="1">
            <a:spLocks noGrp="1"/>
          </p:cNvSpPr>
          <p:nvPr>
            <p:ph type="subTitle" idx="3"/>
          </p:nvPr>
        </p:nvSpPr>
        <p:spPr>
          <a:xfrm>
            <a:off x="456700" y="3405075"/>
            <a:ext cx="2361600" cy="8850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1" name="Google Shape;131;p24"/>
          <p:cNvSpPr/>
          <p:nvPr/>
        </p:nvSpPr>
        <p:spPr>
          <a:xfrm>
            <a:off x="4097288" y="1312051"/>
            <a:ext cx="2066887" cy="2072038"/>
          </a:xfrm>
          <a:custGeom>
            <a:avLst/>
            <a:gdLst/>
            <a:ahLst/>
            <a:cxnLst/>
            <a:rect l="l" t="t" r="r" b="b"/>
            <a:pathLst>
              <a:path w="958" h="1016" extrusionOk="0">
                <a:moveTo>
                  <a:pt x="453" y="0"/>
                </a:moveTo>
                <a:cubicBezTo>
                  <a:pt x="367" y="0"/>
                  <a:pt x="286" y="22"/>
                  <a:pt x="215" y="59"/>
                </a:cubicBezTo>
                <a:cubicBezTo>
                  <a:pt x="247" y="76"/>
                  <a:pt x="276" y="96"/>
                  <a:pt x="304" y="119"/>
                </a:cubicBezTo>
                <a:cubicBezTo>
                  <a:pt x="416" y="212"/>
                  <a:pt x="497" y="358"/>
                  <a:pt x="486" y="514"/>
                </a:cubicBezTo>
                <a:cubicBezTo>
                  <a:pt x="480" y="602"/>
                  <a:pt x="481" y="677"/>
                  <a:pt x="410" y="778"/>
                </a:cubicBezTo>
                <a:cubicBezTo>
                  <a:pt x="154" y="1002"/>
                  <a:pt x="0" y="732"/>
                  <a:pt x="0" y="732"/>
                </a:cubicBezTo>
                <a:cubicBezTo>
                  <a:pt x="27" y="877"/>
                  <a:pt x="209" y="960"/>
                  <a:pt x="209" y="960"/>
                </a:cubicBezTo>
                <a:cubicBezTo>
                  <a:pt x="278" y="996"/>
                  <a:pt x="370" y="1016"/>
                  <a:pt x="454" y="1016"/>
                </a:cubicBezTo>
                <a:cubicBezTo>
                  <a:pt x="553" y="1016"/>
                  <a:pt x="644" y="982"/>
                  <a:pt x="722" y="933"/>
                </a:cubicBezTo>
                <a:cubicBezTo>
                  <a:pt x="864" y="843"/>
                  <a:pt x="958" y="685"/>
                  <a:pt x="958" y="505"/>
                </a:cubicBezTo>
                <a:cubicBezTo>
                  <a:pt x="958" y="226"/>
                  <a:pt x="732" y="0"/>
                  <a:pt x="453" y="0"/>
                </a:cubicBezTo>
                <a:close/>
              </a:path>
            </a:pathLst>
          </a:custGeom>
          <a:solidFill>
            <a:schemeClr val="accent5"/>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2" name="Google Shape;132;p24"/>
          <p:cNvSpPr/>
          <p:nvPr/>
        </p:nvSpPr>
        <p:spPr>
          <a:xfrm>
            <a:off x="2979825" y="1320666"/>
            <a:ext cx="2197264" cy="1922987"/>
          </a:xfrm>
          <a:custGeom>
            <a:avLst/>
            <a:gdLst/>
            <a:ahLst/>
            <a:cxnLst/>
            <a:rect l="l" t="t" r="r" b="b"/>
            <a:pathLst>
              <a:path w="1018" h="943" extrusionOk="0">
                <a:moveTo>
                  <a:pt x="692" y="395"/>
                </a:moveTo>
                <a:cubicBezTo>
                  <a:pt x="692" y="395"/>
                  <a:pt x="694" y="397"/>
                  <a:pt x="694" y="397"/>
                </a:cubicBezTo>
                <a:cubicBezTo>
                  <a:pt x="694" y="397"/>
                  <a:pt x="694" y="397"/>
                  <a:pt x="694" y="397"/>
                </a:cubicBezTo>
                <a:cubicBezTo>
                  <a:pt x="708" y="394"/>
                  <a:pt x="723" y="393"/>
                  <a:pt x="739" y="393"/>
                </a:cubicBezTo>
                <a:cubicBezTo>
                  <a:pt x="868" y="393"/>
                  <a:pt x="972" y="498"/>
                  <a:pt x="972" y="627"/>
                </a:cubicBezTo>
                <a:cubicBezTo>
                  <a:pt x="972" y="706"/>
                  <a:pt x="933" y="776"/>
                  <a:pt x="872" y="818"/>
                </a:cubicBezTo>
                <a:cubicBezTo>
                  <a:pt x="872" y="818"/>
                  <a:pt x="872" y="818"/>
                  <a:pt x="872" y="818"/>
                </a:cubicBezTo>
                <a:cubicBezTo>
                  <a:pt x="891" y="806"/>
                  <a:pt x="911" y="792"/>
                  <a:pt x="931" y="774"/>
                </a:cubicBezTo>
                <a:cubicBezTo>
                  <a:pt x="1002" y="673"/>
                  <a:pt x="1001" y="598"/>
                  <a:pt x="1007" y="510"/>
                </a:cubicBezTo>
                <a:cubicBezTo>
                  <a:pt x="1018" y="354"/>
                  <a:pt x="937" y="208"/>
                  <a:pt x="825" y="115"/>
                </a:cubicBezTo>
                <a:cubicBezTo>
                  <a:pt x="797" y="92"/>
                  <a:pt x="768" y="72"/>
                  <a:pt x="736" y="55"/>
                </a:cubicBezTo>
                <a:cubicBezTo>
                  <a:pt x="735" y="56"/>
                  <a:pt x="735" y="56"/>
                  <a:pt x="735" y="56"/>
                </a:cubicBezTo>
                <a:cubicBezTo>
                  <a:pt x="666" y="20"/>
                  <a:pt x="588" y="0"/>
                  <a:pt x="504" y="0"/>
                </a:cubicBezTo>
                <a:cubicBezTo>
                  <a:pt x="226" y="0"/>
                  <a:pt x="0" y="226"/>
                  <a:pt x="0" y="504"/>
                </a:cubicBezTo>
                <a:cubicBezTo>
                  <a:pt x="0" y="685"/>
                  <a:pt x="95" y="843"/>
                  <a:pt x="237" y="932"/>
                </a:cubicBezTo>
                <a:cubicBezTo>
                  <a:pt x="244" y="936"/>
                  <a:pt x="250" y="940"/>
                  <a:pt x="257" y="943"/>
                </a:cubicBezTo>
                <a:cubicBezTo>
                  <a:pt x="256" y="928"/>
                  <a:pt x="255" y="913"/>
                  <a:pt x="255" y="898"/>
                </a:cubicBezTo>
                <a:cubicBezTo>
                  <a:pt x="255" y="643"/>
                  <a:pt x="449" y="433"/>
                  <a:pt x="692" y="395"/>
                </a:cubicBezTo>
                <a:close/>
                <a:moveTo>
                  <a:pt x="963" y="713"/>
                </a:moveTo>
                <a:cubicBezTo>
                  <a:pt x="963" y="714"/>
                  <a:pt x="963" y="714"/>
                  <a:pt x="963" y="714"/>
                </a:cubicBezTo>
                <a:cubicBezTo>
                  <a:pt x="963" y="714"/>
                  <a:pt x="963" y="713"/>
                  <a:pt x="963" y="713"/>
                </a:cubicBezTo>
                <a:close/>
              </a:path>
            </a:pathLst>
          </a:custGeom>
          <a:solidFill>
            <a:schemeClr val="accent1"/>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3" name="Google Shape;133;p24"/>
          <p:cNvSpPr/>
          <p:nvPr/>
        </p:nvSpPr>
        <p:spPr>
          <a:xfrm>
            <a:off x="3522899" y="2126219"/>
            <a:ext cx="2201823" cy="2066006"/>
          </a:xfrm>
          <a:custGeom>
            <a:avLst/>
            <a:gdLst/>
            <a:ahLst/>
            <a:cxnLst/>
            <a:rect l="l" t="t" r="r" b="b"/>
            <a:pathLst>
              <a:path w="1020" h="1013" extrusionOk="0">
                <a:moveTo>
                  <a:pt x="325" y="421"/>
                </a:moveTo>
                <a:cubicBezTo>
                  <a:pt x="325" y="421"/>
                  <a:pt x="249" y="349"/>
                  <a:pt x="249" y="230"/>
                </a:cubicBezTo>
                <a:cubicBezTo>
                  <a:pt x="249" y="116"/>
                  <a:pt x="322" y="34"/>
                  <a:pt x="439" y="2"/>
                </a:cubicBezTo>
                <a:cubicBezTo>
                  <a:pt x="439" y="2"/>
                  <a:pt x="437" y="0"/>
                  <a:pt x="437" y="0"/>
                </a:cubicBezTo>
                <a:cubicBezTo>
                  <a:pt x="194" y="38"/>
                  <a:pt x="0" y="248"/>
                  <a:pt x="0" y="503"/>
                </a:cubicBezTo>
                <a:cubicBezTo>
                  <a:pt x="0" y="785"/>
                  <a:pt x="228" y="1013"/>
                  <a:pt x="510" y="1013"/>
                </a:cubicBezTo>
                <a:cubicBezTo>
                  <a:pt x="792" y="1013"/>
                  <a:pt x="1020" y="785"/>
                  <a:pt x="1020" y="503"/>
                </a:cubicBezTo>
                <a:cubicBezTo>
                  <a:pt x="1020" y="503"/>
                  <a:pt x="679" y="804"/>
                  <a:pt x="325" y="421"/>
                </a:cubicBezTo>
                <a:close/>
              </a:path>
            </a:pathLst>
          </a:custGeom>
          <a:solidFill>
            <a:schemeClr val="accent4"/>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4" name="Google Shape;134;p24"/>
          <p:cNvSpPr txBox="1"/>
          <p:nvPr/>
        </p:nvSpPr>
        <p:spPr>
          <a:xfrm>
            <a:off x="3437328" y="17374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01</a:t>
            </a:r>
            <a:endParaRPr sz="500" b="1">
              <a:latin typeface="League Spartan"/>
              <a:ea typeface="League Spartan"/>
              <a:cs typeface="League Spartan"/>
              <a:sym typeface="League Spartan"/>
            </a:endParaRPr>
          </a:p>
        </p:txBody>
      </p:sp>
      <p:sp>
        <p:nvSpPr>
          <p:cNvPr id="135" name="Google Shape;135;p24"/>
          <p:cNvSpPr txBox="1"/>
          <p:nvPr/>
        </p:nvSpPr>
        <p:spPr>
          <a:xfrm>
            <a:off x="5422878" y="21883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02</a:t>
            </a:r>
            <a:endParaRPr sz="500" b="1">
              <a:latin typeface="League Spartan"/>
              <a:ea typeface="League Spartan"/>
              <a:cs typeface="League Spartan"/>
              <a:sym typeface="League Spartan"/>
            </a:endParaRPr>
          </a:p>
        </p:txBody>
      </p:sp>
      <p:sp>
        <p:nvSpPr>
          <p:cNvPr id="136" name="Google Shape;136;p24"/>
          <p:cNvSpPr txBox="1"/>
          <p:nvPr/>
        </p:nvSpPr>
        <p:spPr>
          <a:xfrm>
            <a:off x="3969528" y="34050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03</a:t>
            </a:r>
            <a:endParaRPr sz="500" b="1">
              <a:latin typeface="League Spartan"/>
              <a:ea typeface="League Spartan"/>
              <a:cs typeface="League Spartan"/>
              <a:sym typeface="League Spartan"/>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Points 4_1">
  <p:cSld name="CUSTOM_1">
    <p:spTree>
      <p:nvGrpSpPr>
        <p:cNvPr id="1" name="Shape 137"/>
        <p:cNvGrpSpPr/>
        <p:nvPr/>
      </p:nvGrpSpPr>
      <p:grpSpPr>
        <a:xfrm>
          <a:off x="0" y="0"/>
          <a:ext cx="0" cy="0"/>
          <a:chOff x="0" y="0"/>
          <a:chExt cx="0" cy="0"/>
        </a:xfrm>
      </p:grpSpPr>
      <p:sp>
        <p:nvSpPr>
          <p:cNvPr id="138" name="Google Shape;138;p25"/>
          <p:cNvSpPr/>
          <p:nvPr/>
        </p:nvSpPr>
        <p:spPr>
          <a:xfrm>
            <a:off x="3036788" y="1364028"/>
            <a:ext cx="1519962" cy="1966570"/>
          </a:xfrm>
          <a:custGeom>
            <a:avLst/>
            <a:gdLst/>
            <a:ahLst/>
            <a:cxnLst/>
            <a:rect l="l" t="t" r="r" b="b"/>
            <a:pathLst>
              <a:path w="4983482" h="6447770" extrusionOk="0">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solidFill>
            <a:schemeClr val="dk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39" name="Google Shape;139;p25"/>
          <p:cNvSpPr/>
          <p:nvPr/>
        </p:nvSpPr>
        <p:spPr>
          <a:xfrm>
            <a:off x="4138040" y="1363675"/>
            <a:ext cx="1966570" cy="1519962"/>
          </a:xfrm>
          <a:custGeom>
            <a:avLst/>
            <a:gdLst/>
            <a:ahLst/>
            <a:cxnLst/>
            <a:rect l="l" t="t" r="r" b="b"/>
            <a:pathLst>
              <a:path w="6447769" h="4983482" extrusionOk="0">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solidFill>
            <a:schemeClr val="accen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0" name="Google Shape;140;p25"/>
          <p:cNvSpPr/>
          <p:nvPr/>
        </p:nvSpPr>
        <p:spPr>
          <a:xfrm>
            <a:off x="3037141" y="2911624"/>
            <a:ext cx="1966570" cy="1519962"/>
          </a:xfrm>
          <a:custGeom>
            <a:avLst/>
            <a:gdLst/>
            <a:ahLst/>
            <a:cxnLst/>
            <a:rect l="l" t="t" r="r" b="b"/>
            <a:pathLst>
              <a:path w="6447771" h="4983481" extrusionOk="0">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solidFill>
            <a:schemeClr val="accent5"/>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1" name="Google Shape;141;p25"/>
          <p:cNvSpPr/>
          <p:nvPr/>
        </p:nvSpPr>
        <p:spPr>
          <a:xfrm>
            <a:off x="4585148" y="2464634"/>
            <a:ext cx="1519961" cy="1966570"/>
          </a:xfrm>
          <a:custGeom>
            <a:avLst/>
            <a:gdLst/>
            <a:ahLst/>
            <a:cxnLst/>
            <a:rect l="l" t="t" r="r" b="b"/>
            <a:pathLst>
              <a:path w="4983480" h="6447772" extrusionOk="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solidFill>
            <a:schemeClr val="accent4"/>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2" name="Google Shape;142;p25"/>
          <p:cNvSpPr txBox="1">
            <a:spLocks noGrp="1"/>
          </p:cNvSpPr>
          <p:nvPr>
            <p:ph type="subTitle" idx="1"/>
          </p:nvPr>
        </p:nvSpPr>
        <p:spPr>
          <a:xfrm>
            <a:off x="467425" y="139497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3" name="Google Shape;143;p25"/>
          <p:cNvSpPr txBox="1"/>
          <p:nvPr/>
        </p:nvSpPr>
        <p:spPr>
          <a:xfrm>
            <a:off x="32401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01</a:t>
            </a:r>
            <a:endParaRPr sz="500" b="1">
              <a:latin typeface="League Spartan"/>
              <a:ea typeface="League Spartan"/>
              <a:cs typeface="League Spartan"/>
              <a:sym typeface="League Spartan"/>
            </a:endParaRPr>
          </a:p>
        </p:txBody>
      </p:sp>
      <p:sp>
        <p:nvSpPr>
          <p:cNvPr id="144" name="Google Shape;144;p25"/>
          <p:cNvSpPr txBox="1"/>
          <p:nvPr/>
        </p:nvSpPr>
        <p:spPr>
          <a:xfrm>
            <a:off x="4305541" y="16118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02</a:t>
            </a:r>
            <a:endParaRPr sz="500" b="1">
              <a:latin typeface="League Spartan"/>
              <a:ea typeface="League Spartan"/>
              <a:cs typeface="League Spartan"/>
              <a:sym typeface="League Spartan"/>
            </a:endParaRPr>
          </a:p>
        </p:txBody>
      </p:sp>
      <p:sp>
        <p:nvSpPr>
          <p:cNvPr id="145" name="Google Shape;145;p25"/>
          <p:cNvSpPr txBox="1"/>
          <p:nvPr/>
        </p:nvSpPr>
        <p:spPr>
          <a:xfrm>
            <a:off x="54216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03</a:t>
            </a:r>
            <a:endParaRPr sz="500" b="1">
              <a:latin typeface="League Spartan"/>
              <a:ea typeface="League Spartan"/>
              <a:cs typeface="League Spartan"/>
              <a:sym typeface="League Spartan"/>
            </a:endParaRPr>
          </a:p>
        </p:txBody>
      </p:sp>
      <p:sp>
        <p:nvSpPr>
          <p:cNvPr id="146" name="Google Shape;146;p25"/>
          <p:cNvSpPr txBox="1"/>
          <p:nvPr/>
        </p:nvSpPr>
        <p:spPr>
          <a:xfrm>
            <a:off x="4305541" y="38172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04</a:t>
            </a:r>
            <a:endParaRPr sz="500" b="1">
              <a:latin typeface="League Spartan"/>
              <a:ea typeface="League Spartan"/>
              <a:cs typeface="League Spartan"/>
              <a:sym typeface="League Spartan"/>
            </a:endParaRPr>
          </a:p>
        </p:txBody>
      </p:sp>
      <p:sp>
        <p:nvSpPr>
          <p:cNvPr id="147" name="Google Shape;147;p25"/>
          <p:cNvSpPr txBox="1">
            <a:spLocks noGrp="1"/>
          </p:cNvSpPr>
          <p:nvPr>
            <p:ph type="subTitle" idx="2"/>
          </p:nvPr>
        </p:nvSpPr>
        <p:spPr>
          <a:xfrm>
            <a:off x="467425" y="309642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8" name="Google Shape;148;p25"/>
          <p:cNvSpPr txBox="1">
            <a:spLocks noGrp="1"/>
          </p:cNvSpPr>
          <p:nvPr>
            <p:ph type="subTitle" idx="3"/>
          </p:nvPr>
        </p:nvSpPr>
        <p:spPr>
          <a:xfrm>
            <a:off x="6302925" y="139497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9" name="Google Shape;149;p25"/>
          <p:cNvSpPr txBox="1">
            <a:spLocks noGrp="1"/>
          </p:cNvSpPr>
          <p:nvPr>
            <p:ph type="subTitle" idx="4"/>
          </p:nvPr>
        </p:nvSpPr>
        <p:spPr>
          <a:xfrm>
            <a:off x="6302925" y="309642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50" name="Google Shape;150;p25"/>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oints 4_2">
  <p:cSld name="CUSTOM_2">
    <p:spTree>
      <p:nvGrpSpPr>
        <p:cNvPr id="1" name="Shape 151"/>
        <p:cNvGrpSpPr/>
        <p:nvPr/>
      </p:nvGrpSpPr>
      <p:grpSpPr>
        <a:xfrm>
          <a:off x="0" y="0"/>
          <a:ext cx="0" cy="0"/>
          <a:chOff x="0" y="0"/>
          <a:chExt cx="0" cy="0"/>
        </a:xfrm>
      </p:grpSpPr>
      <p:sp>
        <p:nvSpPr>
          <p:cNvPr id="152" name="Google Shape;152;p26"/>
          <p:cNvSpPr/>
          <p:nvPr/>
        </p:nvSpPr>
        <p:spPr>
          <a:xfrm>
            <a:off x="3734770" y="1278900"/>
            <a:ext cx="1658390" cy="1638576"/>
          </a:xfrm>
          <a:custGeom>
            <a:avLst/>
            <a:gdLst/>
            <a:ahLst/>
            <a:cxnLst/>
            <a:rect l="l" t="t" r="r" b="b"/>
            <a:pathLst>
              <a:path w="21429" h="20851" extrusionOk="0">
                <a:moveTo>
                  <a:pt x="1" y="10736"/>
                </a:moveTo>
                <a:cubicBezTo>
                  <a:pt x="-74" y="5791"/>
                  <a:pt x="3035" y="2106"/>
                  <a:pt x="7007" y="666"/>
                </a:cubicBezTo>
                <a:cubicBezTo>
                  <a:pt x="10907" y="-749"/>
                  <a:pt x="15586" y="18"/>
                  <a:pt x="18852" y="3666"/>
                </a:cubicBezTo>
                <a:cubicBezTo>
                  <a:pt x="19974" y="4919"/>
                  <a:pt x="20705" y="6356"/>
                  <a:pt x="21094" y="7850"/>
                </a:cubicBezTo>
                <a:cubicBezTo>
                  <a:pt x="21476" y="9323"/>
                  <a:pt x="21526" y="10854"/>
                  <a:pt x="21272" y="12327"/>
                </a:cubicBezTo>
                <a:cubicBezTo>
                  <a:pt x="20780" y="15178"/>
                  <a:pt x="19147" y="17844"/>
                  <a:pt x="16446" y="19576"/>
                </a:cubicBezTo>
                <a:lnTo>
                  <a:pt x="17659" y="20851"/>
                </a:lnTo>
                <a:lnTo>
                  <a:pt x="11189" y="20851"/>
                </a:lnTo>
                <a:lnTo>
                  <a:pt x="11189" y="14426"/>
                </a:lnTo>
                <a:lnTo>
                  <a:pt x="12489" y="15726"/>
                </a:lnTo>
                <a:cubicBezTo>
                  <a:pt x="14377" y="15044"/>
                  <a:pt x="15587" y="13538"/>
                  <a:pt x="16008" y="11843"/>
                </a:cubicBezTo>
                <a:cubicBezTo>
                  <a:pt x="16411" y="10218"/>
                  <a:pt x="16091" y="8391"/>
                  <a:pt x="14774" y="6995"/>
                </a:cubicBezTo>
                <a:cubicBezTo>
                  <a:pt x="12838" y="4944"/>
                  <a:pt x="10165" y="4773"/>
                  <a:pt x="8134" y="5864"/>
                </a:cubicBezTo>
                <a:cubicBezTo>
                  <a:pt x="7076" y="6433"/>
                  <a:pt x="6213" y="7336"/>
                  <a:pt x="5717" y="8432"/>
                </a:cubicBezTo>
                <a:cubicBezTo>
                  <a:pt x="5210" y="9552"/>
                  <a:pt x="5082" y="10878"/>
                  <a:pt x="5520" y="12293"/>
                </a:cubicBezTo>
                <a:cubicBezTo>
                  <a:pt x="4660" y="11758"/>
                  <a:pt x="3725" y="11352"/>
                  <a:pt x="2745" y="11089"/>
                </a:cubicBezTo>
                <a:cubicBezTo>
                  <a:pt x="1851" y="10849"/>
                  <a:pt x="928" y="10730"/>
                  <a:pt x="1" y="10736"/>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3" name="Google Shape;153;p26"/>
          <p:cNvSpPr txBox="1">
            <a:spLocks noGrp="1"/>
          </p:cNvSpPr>
          <p:nvPr>
            <p:ph type="subTitle" idx="1"/>
          </p:nvPr>
        </p:nvSpPr>
        <p:spPr>
          <a:xfrm>
            <a:off x="6368675" y="1394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54" name="Google Shape;154;p26"/>
          <p:cNvSpPr/>
          <p:nvPr/>
        </p:nvSpPr>
        <p:spPr>
          <a:xfrm>
            <a:off x="2902137" y="2119803"/>
            <a:ext cx="1623325" cy="1665656"/>
          </a:xfrm>
          <a:custGeom>
            <a:avLst/>
            <a:gdLst/>
            <a:ahLst/>
            <a:cxnLst/>
            <a:rect l="l" t="t" r="r" b="b"/>
            <a:pathLst>
              <a:path w="21501" h="20867" extrusionOk="0">
                <a:moveTo>
                  <a:pt x="21501" y="3787"/>
                </a:moveTo>
                <a:lnTo>
                  <a:pt x="21501" y="9990"/>
                </a:lnTo>
                <a:lnTo>
                  <a:pt x="14929" y="9990"/>
                </a:lnTo>
                <a:lnTo>
                  <a:pt x="16281" y="8704"/>
                </a:lnTo>
                <a:cubicBezTo>
                  <a:pt x="14580" y="4140"/>
                  <a:pt x="7864" y="3920"/>
                  <a:pt x="5837" y="8362"/>
                </a:cubicBezTo>
                <a:cubicBezTo>
                  <a:pt x="4878" y="10464"/>
                  <a:pt x="5470" y="12605"/>
                  <a:pt x="6862" y="14040"/>
                </a:cubicBezTo>
                <a:cubicBezTo>
                  <a:pt x="8248" y="15468"/>
                  <a:pt x="10429" y="16200"/>
                  <a:pt x="12713" y="15502"/>
                </a:cubicBezTo>
                <a:cubicBezTo>
                  <a:pt x="12159" y="16331"/>
                  <a:pt x="11733" y="17232"/>
                  <a:pt x="11448" y="18175"/>
                </a:cubicBezTo>
                <a:cubicBezTo>
                  <a:pt x="11183" y="19051"/>
                  <a:pt x="11042" y="19956"/>
                  <a:pt x="11027" y="20867"/>
                </a:cubicBezTo>
                <a:cubicBezTo>
                  <a:pt x="7844" y="20900"/>
                  <a:pt x="4992" y="19642"/>
                  <a:pt x="2992" y="17624"/>
                </a:cubicBezTo>
                <a:cubicBezTo>
                  <a:pt x="1979" y="16603"/>
                  <a:pt x="1184" y="15386"/>
                  <a:pt x="666" y="14048"/>
                </a:cubicBezTo>
                <a:cubicBezTo>
                  <a:pt x="145" y="12705"/>
                  <a:pt x="-99" y="11235"/>
                  <a:pt x="38" y="9702"/>
                </a:cubicBezTo>
                <a:cubicBezTo>
                  <a:pt x="256" y="7262"/>
                  <a:pt x="1257" y="5184"/>
                  <a:pt x="2727" y="3588"/>
                </a:cubicBezTo>
                <a:cubicBezTo>
                  <a:pt x="4232" y="1956"/>
                  <a:pt x="6226" y="831"/>
                  <a:pt x="8406" y="316"/>
                </a:cubicBezTo>
                <a:cubicBezTo>
                  <a:pt x="12706" y="-700"/>
                  <a:pt x="17572" y="711"/>
                  <a:pt x="20335" y="4861"/>
                </a:cubicBezTo>
                <a:lnTo>
                  <a:pt x="21501" y="3787"/>
                </a:lnTo>
                <a:close/>
              </a:path>
            </a:pathLst>
          </a:custGeom>
          <a:solidFill>
            <a:schemeClr val="accent5"/>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5" name="Google Shape;155;p26"/>
          <p:cNvSpPr/>
          <p:nvPr/>
        </p:nvSpPr>
        <p:spPr>
          <a:xfrm>
            <a:off x="4601972" y="2120103"/>
            <a:ext cx="1639864" cy="1665623"/>
          </a:xfrm>
          <a:custGeom>
            <a:avLst/>
            <a:gdLst/>
            <a:ahLst/>
            <a:cxnLst/>
            <a:rect l="l" t="t" r="r" b="b"/>
            <a:pathLst>
              <a:path w="21467" h="21208" extrusionOk="0">
                <a:moveTo>
                  <a:pt x="10372" y="3"/>
                </a:moveTo>
                <a:cubicBezTo>
                  <a:pt x="10348" y="975"/>
                  <a:pt x="10194" y="1941"/>
                  <a:pt x="9914" y="2875"/>
                </a:cubicBezTo>
                <a:cubicBezTo>
                  <a:pt x="9631" y="3818"/>
                  <a:pt x="9222" y="4720"/>
                  <a:pt x="8697" y="5558"/>
                </a:cubicBezTo>
                <a:cubicBezTo>
                  <a:pt x="10843" y="4811"/>
                  <a:pt x="12957" y="5403"/>
                  <a:pt x="14390" y="6707"/>
                </a:cubicBezTo>
                <a:cubicBezTo>
                  <a:pt x="15803" y="7993"/>
                  <a:pt x="16564" y="9984"/>
                  <a:pt x="15935" y="12092"/>
                </a:cubicBezTo>
                <a:cubicBezTo>
                  <a:pt x="15185" y="14609"/>
                  <a:pt x="13018" y="15950"/>
                  <a:pt x="10791" y="16004"/>
                </a:cubicBezTo>
                <a:cubicBezTo>
                  <a:pt x="9683" y="16031"/>
                  <a:pt x="8573" y="15737"/>
                  <a:pt x="7616" y="15155"/>
                </a:cubicBezTo>
                <a:cubicBezTo>
                  <a:pt x="6612" y="14545"/>
                  <a:pt x="5769" y="13615"/>
                  <a:pt x="5249" y="12354"/>
                </a:cubicBezTo>
                <a:lnTo>
                  <a:pt x="6505" y="11107"/>
                </a:lnTo>
                <a:lnTo>
                  <a:pt x="0" y="11107"/>
                </a:lnTo>
                <a:lnTo>
                  <a:pt x="0" y="17436"/>
                </a:lnTo>
                <a:lnTo>
                  <a:pt x="1358" y="16110"/>
                </a:lnTo>
                <a:cubicBezTo>
                  <a:pt x="3668" y="19863"/>
                  <a:pt x="7726" y="21521"/>
                  <a:pt x="11614" y="21159"/>
                </a:cubicBezTo>
                <a:cubicBezTo>
                  <a:pt x="13439" y="20989"/>
                  <a:pt x="15221" y="20372"/>
                  <a:pt x="16771" y="19348"/>
                </a:cubicBezTo>
                <a:cubicBezTo>
                  <a:pt x="18313" y="18329"/>
                  <a:pt x="19638" y="16901"/>
                  <a:pt x="20512" y="15040"/>
                </a:cubicBezTo>
                <a:cubicBezTo>
                  <a:pt x="21361" y="13233"/>
                  <a:pt x="21600" y="11358"/>
                  <a:pt x="21401" y="9578"/>
                </a:cubicBezTo>
                <a:cubicBezTo>
                  <a:pt x="21204" y="7817"/>
                  <a:pt x="20575" y="6137"/>
                  <a:pt x="19586" y="4691"/>
                </a:cubicBezTo>
                <a:cubicBezTo>
                  <a:pt x="17644" y="1852"/>
                  <a:pt x="14322" y="-79"/>
                  <a:pt x="10372" y="3"/>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6" name="Google Shape;156;p26"/>
          <p:cNvSpPr/>
          <p:nvPr/>
        </p:nvSpPr>
        <p:spPr>
          <a:xfrm>
            <a:off x="3733047" y="2990677"/>
            <a:ext cx="1662404" cy="1639761"/>
          </a:xfrm>
          <a:custGeom>
            <a:avLst/>
            <a:gdLst/>
            <a:ahLst/>
            <a:cxnLst/>
            <a:rect l="l" t="t" r="r" b="b"/>
            <a:pathLst>
              <a:path w="21501" h="21446" extrusionOk="0">
                <a:moveTo>
                  <a:pt x="3765" y="0"/>
                </a:moveTo>
                <a:lnTo>
                  <a:pt x="10283" y="0"/>
                </a:lnTo>
                <a:lnTo>
                  <a:pt x="10283" y="6590"/>
                </a:lnTo>
                <a:lnTo>
                  <a:pt x="8990" y="5343"/>
                </a:lnTo>
                <a:cubicBezTo>
                  <a:pt x="7519" y="5878"/>
                  <a:pt x="6512" y="6832"/>
                  <a:pt x="5929" y="7968"/>
                </a:cubicBezTo>
                <a:cubicBezTo>
                  <a:pt x="5337" y="9121"/>
                  <a:pt x="5179" y="10464"/>
                  <a:pt x="5446" y="11727"/>
                </a:cubicBezTo>
                <a:cubicBezTo>
                  <a:pt x="5970" y="14204"/>
                  <a:pt x="8090" y="16272"/>
                  <a:pt x="11243" y="16062"/>
                </a:cubicBezTo>
                <a:cubicBezTo>
                  <a:pt x="12115" y="16003"/>
                  <a:pt x="12895" y="15724"/>
                  <a:pt x="13572" y="15302"/>
                </a:cubicBezTo>
                <a:cubicBezTo>
                  <a:pt x="14286" y="14856"/>
                  <a:pt x="14889" y="14248"/>
                  <a:pt x="15335" y="13548"/>
                </a:cubicBezTo>
                <a:cubicBezTo>
                  <a:pt x="16207" y="12178"/>
                  <a:pt x="16504" y="10431"/>
                  <a:pt x="15928" y="8703"/>
                </a:cubicBezTo>
                <a:cubicBezTo>
                  <a:pt x="16792" y="9263"/>
                  <a:pt x="17732" y="9692"/>
                  <a:pt x="18718" y="9979"/>
                </a:cubicBezTo>
                <a:cubicBezTo>
                  <a:pt x="19623" y="10242"/>
                  <a:pt x="20559" y="10383"/>
                  <a:pt x="21501" y="10396"/>
                </a:cubicBezTo>
                <a:cubicBezTo>
                  <a:pt x="21505" y="12780"/>
                  <a:pt x="20816" y="14901"/>
                  <a:pt x="19662" y="16639"/>
                </a:cubicBezTo>
                <a:cubicBezTo>
                  <a:pt x="18516" y="18366"/>
                  <a:pt x="16908" y="19721"/>
                  <a:pt x="15053" y="20543"/>
                </a:cubicBezTo>
                <a:cubicBezTo>
                  <a:pt x="13325" y="21308"/>
                  <a:pt x="11408" y="21600"/>
                  <a:pt x="9505" y="21369"/>
                </a:cubicBezTo>
                <a:cubicBezTo>
                  <a:pt x="7408" y="21114"/>
                  <a:pt x="5325" y="20227"/>
                  <a:pt x="3541" y="18603"/>
                </a:cubicBezTo>
                <a:cubicBezTo>
                  <a:pt x="2210" y="17392"/>
                  <a:pt x="1279" y="15930"/>
                  <a:pt x="702" y="14376"/>
                </a:cubicBezTo>
                <a:cubicBezTo>
                  <a:pt x="131" y="12837"/>
                  <a:pt x="-95" y="11201"/>
                  <a:pt x="36" y="9594"/>
                </a:cubicBezTo>
                <a:cubicBezTo>
                  <a:pt x="300" y="6352"/>
                  <a:pt x="2013" y="3238"/>
                  <a:pt x="5065" y="1365"/>
                </a:cubicBezTo>
                <a:lnTo>
                  <a:pt x="3765" y="0"/>
                </a:lnTo>
                <a:close/>
              </a:path>
            </a:pathLst>
          </a:custGeom>
          <a:solidFill>
            <a:srgbClr val="437DB2"/>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7" name="Google Shape;157;p26"/>
          <p:cNvSpPr/>
          <p:nvPr/>
        </p:nvSpPr>
        <p:spPr>
          <a:xfrm>
            <a:off x="3736306" y="1917864"/>
            <a:ext cx="423758" cy="316332"/>
          </a:xfrm>
          <a:custGeom>
            <a:avLst/>
            <a:gdLst/>
            <a:ahLst/>
            <a:cxnLst/>
            <a:rect l="l" t="t" r="r" b="b"/>
            <a:pathLst>
              <a:path w="21579" h="21600" extrusionOk="0">
                <a:moveTo>
                  <a:pt x="21579" y="21600"/>
                </a:moveTo>
                <a:cubicBezTo>
                  <a:pt x="20965" y="19090"/>
                  <a:pt x="20631" y="16471"/>
                  <a:pt x="20586" y="13829"/>
                </a:cubicBezTo>
                <a:cubicBezTo>
                  <a:pt x="20543" y="11244"/>
                  <a:pt x="20778" y="8664"/>
                  <a:pt x="21284" y="6170"/>
                </a:cubicBezTo>
                <a:cubicBezTo>
                  <a:pt x="18128" y="4224"/>
                  <a:pt x="14832" y="2720"/>
                  <a:pt x="11448" y="1683"/>
                </a:cubicBezTo>
                <a:cubicBezTo>
                  <a:pt x="8066" y="648"/>
                  <a:pt x="4614" y="84"/>
                  <a:pt x="1146" y="0"/>
                </a:cubicBezTo>
                <a:cubicBezTo>
                  <a:pt x="743" y="2263"/>
                  <a:pt x="445" y="4557"/>
                  <a:pt x="254" y="6870"/>
                </a:cubicBezTo>
                <a:cubicBezTo>
                  <a:pt x="62" y="9193"/>
                  <a:pt x="-21" y="11531"/>
                  <a:pt x="5" y="13868"/>
                </a:cubicBezTo>
                <a:cubicBezTo>
                  <a:pt x="3936" y="13809"/>
                  <a:pt x="7854" y="14499"/>
                  <a:pt x="11642" y="15919"/>
                </a:cubicBezTo>
                <a:cubicBezTo>
                  <a:pt x="15124" y="17224"/>
                  <a:pt x="18464" y="19134"/>
                  <a:pt x="21579" y="21600"/>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8" name="Google Shape;158;p26"/>
          <p:cNvSpPr/>
          <p:nvPr/>
        </p:nvSpPr>
        <p:spPr>
          <a:xfrm>
            <a:off x="3532785" y="3357930"/>
            <a:ext cx="325512" cy="426509"/>
          </a:xfrm>
          <a:custGeom>
            <a:avLst/>
            <a:gdLst/>
            <a:ahLst/>
            <a:cxnLst/>
            <a:rect l="l" t="t" r="r" b="b"/>
            <a:pathLst>
              <a:path w="21600" h="21579" extrusionOk="0">
                <a:moveTo>
                  <a:pt x="21600" y="0"/>
                </a:moveTo>
                <a:cubicBezTo>
                  <a:pt x="19109" y="597"/>
                  <a:pt x="16522" y="932"/>
                  <a:pt x="13913" y="995"/>
                </a:cubicBezTo>
                <a:cubicBezTo>
                  <a:pt x="11327" y="1058"/>
                  <a:pt x="8742" y="853"/>
                  <a:pt x="6227" y="387"/>
                </a:cubicBezTo>
                <a:cubicBezTo>
                  <a:pt x="4357" y="3529"/>
                  <a:pt x="2888" y="6802"/>
                  <a:pt x="1843" y="10161"/>
                </a:cubicBezTo>
                <a:cubicBezTo>
                  <a:pt x="803" y="13498"/>
                  <a:pt x="186" y="16905"/>
                  <a:pt x="0" y="20333"/>
                </a:cubicBezTo>
                <a:cubicBezTo>
                  <a:pt x="2248" y="20780"/>
                  <a:pt x="4534" y="21109"/>
                  <a:pt x="6842" y="21316"/>
                </a:cubicBezTo>
                <a:cubicBezTo>
                  <a:pt x="9039" y="21513"/>
                  <a:pt x="11250" y="21600"/>
                  <a:pt x="13462" y="21575"/>
                </a:cubicBezTo>
                <a:cubicBezTo>
                  <a:pt x="13546" y="17890"/>
                  <a:pt x="14247" y="14228"/>
                  <a:pt x="15549" y="10679"/>
                </a:cubicBezTo>
                <a:cubicBezTo>
                  <a:pt x="16926" y="6926"/>
                  <a:pt x="18961" y="3334"/>
                  <a:pt x="21600" y="0"/>
                </a:cubicBezTo>
                <a:close/>
              </a:path>
            </a:pathLst>
          </a:custGeom>
          <a:solidFill>
            <a:schemeClr val="accent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9" name="Google Shape;159;p26"/>
          <p:cNvSpPr/>
          <p:nvPr/>
        </p:nvSpPr>
        <p:spPr>
          <a:xfrm>
            <a:off x="4965248" y="3654331"/>
            <a:ext cx="427165" cy="337446"/>
          </a:xfrm>
          <a:custGeom>
            <a:avLst/>
            <a:gdLst/>
            <a:ahLst/>
            <a:cxnLst/>
            <a:rect l="l" t="t" r="r" b="b"/>
            <a:pathLst>
              <a:path w="21574" h="21600" extrusionOk="0">
                <a:moveTo>
                  <a:pt x="21568" y="8485"/>
                </a:moveTo>
                <a:cubicBezTo>
                  <a:pt x="21600" y="10739"/>
                  <a:pt x="21515" y="12993"/>
                  <a:pt x="21313" y="15232"/>
                </a:cubicBezTo>
                <a:cubicBezTo>
                  <a:pt x="21120" y="17377"/>
                  <a:pt x="20820" y="19504"/>
                  <a:pt x="20415" y="21600"/>
                </a:cubicBezTo>
                <a:cubicBezTo>
                  <a:pt x="17022" y="21426"/>
                  <a:pt x="13651" y="20820"/>
                  <a:pt x="10352" y="19792"/>
                </a:cubicBezTo>
                <a:cubicBezTo>
                  <a:pt x="7008" y="18749"/>
                  <a:pt x="3756" y="17277"/>
                  <a:pt x="646" y="15398"/>
                </a:cubicBezTo>
                <a:cubicBezTo>
                  <a:pt x="1044" y="12939"/>
                  <a:pt x="1202" y="10426"/>
                  <a:pt x="1114" y="7918"/>
                </a:cubicBezTo>
                <a:cubicBezTo>
                  <a:pt x="1020" y="5228"/>
                  <a:pt x="646" y="2565"/>
                  <a:pt x="0" y="0"/>
                </a:cubicBezTo>
                <a:cubicBezTo>
                  <a:pt x="3333" y="2760"/>
                  <a:pt x="6962" y="4892"/>
                  <a:pt x="10774" y="6331"/>
                </a:cubicBezTo>
                <a:cubicBezTo>
                  <a:pt x="14281" y="7655"/>
                  <a:pt x="17911" y="8379"/>
                  <a:pt x="21568" y="8485"/>
                </a:cubicBezTo>
                <a:close/>
              </a:path>
            </a:pathLst>
          </a:custGeom>
          <a:solidFill>
            <a:srgbClr val="325D8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60" name="Google Shape;160;p26"/>
          <p:cNvSpPr/>
          <p:nvPr/>
        </p:nvSpPr>
        <p:spPr>
          <a:xfrm>
            <a:off x="5263221" y="2119823"/>
            <a:ext cx="332640" cy="436981"/>
          </a:xfrm>
          <a:custGeom>
            <a:avLst/>
            <a:gdLst/>
            <a:ahLst/>
            <a:cxnLst/>
            <a:rect l="l" t="t" r="r" b="b"/>
            <a:pathLst>
              <a:path w="21600" h="21566" extrusionOk="0">
                <a:moveTo>
                  <a:pt x="21600" y="971"/>
                </a:moveTo>
                <a:cubicBezTo>
                  <a:pt x="21515" y="4369"/>
                  <a:pt x="20965" y="7751"/>
                  <a:pt x="19961" y="11062"/>
                </a:cubicBezTo>
                <a:cubicBezTo>
                  <a:pt x="18948" y="14404"/>
                  <a:pt x="17476" y="17656"/>
                  <a:pt x="15571" y="20764"/>
                </a:cubicBezTo>
                <a:cubicBezTo>
                  <a:pt x="13115" y="20381"/>
                  <a:pt x="10605" y="20240"/>
                  <a:pt x="8102" y="20343"/>
                </a:cubicBezTo>
                <a:cubicBezTo>
                  <a:pt x="5339" y="20458"/>
                  <a:pt x="2612" y="20869"/>
                  <a:pt x="0" y="21566"/>
                </a:cubicBezTo>
                <a:cubicBezTo>
                  <a:pt x="2626" y="18367"/>
                  <a:pt x="4673" y="14912"/>
                  <a:pt x="6083" y="11294"/>
                </a:cubicBezTo>
                <a:cubicBezTo>
                  <a:pt x="7509" y="7635"/>
                  <a:pt x="8272" y="3844"/>
                  <a:pt x="8350" y="27"/>
                </a:cubicBezTo>
                <a:cubicBezTo>
                  <a:pt x="10487" y="-34"/>
                  <a:pt x="12628" y="8"/>
                  <a:pt x="14759" y="151"/>
                </a:cubicBezTo>
                <a:cubicBezTo>
                  <a:pt x="17061" y="306"/>
                  <a:pt x="19346" y="580"/>
                  <a:pt x="21600" y="971"/>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61" name="Google Shape;161;p26"/>
          <p:cNvSpPr txBox="1"/>
          <p:nvPr/>
        </p:nvSpPr>
        <p:spPr>
          <a:xfrm>
            <a:off x="4418481" y="1943276"/>
            <a:ext cx="3207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01</a:t>
            </a:r>
            <a:endParaRPr sz="1500" b="1">
              <a:solidFill>
                <a:schemeClr val="accent2"/>
              </a:solidFill>
              <a:latin typeface="League Spartan"/>
              <a:ea typeface="League Spartan"/>
              <a:cs typeface="League Spartan"/>
              <a:sym typeface="League Spartan"/>
            </a:endParaRPr>
          </a:p>
        </p:txBody>
      </p:sp>
      <p:sp>
        <p:nvSpPr>
          <p:cNvPr id="162" name="Google Shape;162;p26"/>
          <p:cNvSpPr txBox="1"/>
          <p:nvPr/>
        </p:nvSpPr>
        <p:spPr>
          <a:xfrm>
            <a:off x="4387426" y="3677818"/>
            <a:ext cx="3783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03</a:t>
            </a:r>
            <a:endParaRPr sz="1500" b="1">
              <a:solidFill>
                <a:schemeClr val="accent2"/>
              </a:solidFill>
              <a:latin typeface="League Spartan"/>
              <a:ea typeface="League Spartan"/>
              <a:cs typeface="League Spartan"/>
              <a:sym typeface="League Spartan"/>
            </a:endParaRPr>
          </a:p>
        </p:txBody>
      </p:sp>
      <p:sp>
        <p:nvSpPr>
          <p:cNvPr id="163" name="Google Shape;163;p26"/>
          <p:cNvSpPr txBox="1"/>
          <p:nvPr/>
        </p:nvSpPr>
        <p:spPr>
          <a:xfrm>
            <a:off x="5244434" y="2819875"/>
            <a:ext cx="3702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02</a:t>
            </a:r>
            <a:endParaRPr sz="1500" b="1">
              <a:solidFill>
                <a:schemeClr val="accent2"/>
              </a:solidFill>
              <a:latin typeface="League Spartan"/>
              <a:ea typeface="League Spartan"/>
              <a:cs typeface="League Spartan"/>
              <a:sym typeface="League Spartan"/>
            </a:endParaRPr>
          </a:p>
        </p:txBody>
      </p:sp>
      <p:sp>
        <p:nvSpPr>
          <p:cNvPr id="164" name="Google Shape;164;p26"/>
          <p:cNvSpPr txBox="1"/>
          <p:nvPr/>
        </p:nvSpPr>
        <p:spPr>
          <a:xfrm>
            <a:off x="3497093" y="2819875"/>
            <a:ext cx="3969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04</a:t>
            </a:r>
            <a:endParaRPr sz="1500" b="1">
              <a:solidFill>
                <a:schemeClr val="accent2"/>
              </a:solidFill>
              <a:latin typeface="League Spartan"/>
              <a:ea typeface="League Spartan"/>
              <a:cs typeface="League Spartan"/>
              <a:sym typeface="League Spartan"/>
            </a:endParaRPr>
          </a:p>
        </p:txBody>
      </p:sp>
      <p:sp>
        <p:nvSpPr>
          <p:cNvPr id="165" name="Google Shape;165;p26"/>
          <p:cNvSpPr txBox="1">
            <a:spLocks noGrp="1"/>
          </p:cNvSpPr>
          <p:nvPr>
            <p:ph type="subTitle" idx="2"/>
          </p:nvPr>
        </p:nvSpPr>
        <p:spPr>
          <a:xfrm>
            <a:off x="6368675" y="3321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66" name="Google Shape;166;p26"/>
          <p:cNvSpPr txBox="1">
            <a:spLocks noGrp="1"/>
          </p:cNvSpPr>
          <p:nvPr>
            <p:ph type="subTitle" idx="3"/>
          </p:nvPr>
        </p:nvSpPr>
        <p:spPr>
          <a:xfrm>
            <a:off x="470725" y="1394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200"/>
              <a:buNone/>
              <a:defRPr/>
            </a:lvl2pPr>
            <a:lvl3pPr lvl="2" algn="r">
              <a:spcBef>
                <a:spcPts val="0"/>
              </a:spcBef>
              <a:spcAft>
                <a:spcPts val="0"/>
              </a:spcAft>
              <a:buSzPts val="1200"/>
              <a:buNone/>
              <a:defRPr/>
            </a:lvl3pPr>
            <a:lvl4pPr lvl="3" algn="r">
              <a:spcBef>
                <a:spcPts val="0"/>
              </a:spcBef>
              <a:spcAft>
                <a:spcPts val="0"/>
              </a:spcAft>
              <a:buSzPts val="1200"/>
              <a:buNone/>
              <a:defRPr/>
            </a:lvl4pPr>
            <a:lvl5pPr lvl="4" algn="r">
              <a:spcBef>
                <a:spcPts val="0"/>
              </a:spcBef>
              <a:spcAft>
                <a:spcPts val="0"/>
              </a:spcAft>
              <a:buSzPts val="1200"/>
              <a:buNone/>
              <a:defRPr/>
            </a:lvl5pPr>
            <a:lvl6pPr lvl="5" algn="r">
              <a:spcBef>
                <a:spcPts val="0"/>
              </a:spcBef>
              <a:spcAft>
                <a:spcPts val="0"/>
              </a:spcAft>
              <a:buSzPts val="1200"/>
              <a:buNone/>
              <a:defRPr/>
            </a:lvl6pPr>
            <a:lvl7pPr lvl="6" algn="r">
              <a:spcBef>
                <a:spcPts val="0"/>
              </a:spcBef>
              <a:spcAft>
                <a:spcPts val="0"/>
              </a:spcAft>
              <a:buSzPts val="1200"/>
              <a:buNone/>
              <a:defRPr/>
            </a:lvl7pPr>
            <a:lvl8pPr lvl="7" algn="r">
              <a:spcBef>
                <a:spcPts val="0"/>
              </a:spcBef>
              <a:spcAft>
                <a:spcPts val="0"/>
              </a:spcAft>
              <a:buSzPts val="1200"/>
              <a:buNone/>
              <a:defRPr/>
            </a:lvl8pPr>
            <a:lvl9pPr lvl="8" algn="r">
              <a:spcBef>
                <a:spcPts val="0"/>
              </a:spcBef>
              <a:spcAft>
                <a:spcPts val="0"/>
              </a:spcAft>
              <a:buSzPts val="1200"/>
              <a:buNone/>
              <a:defRPr/>
            </a:lvl9pPr>
          </a:lstStyle>
          <a:p>
            <a:endParaRPr/>
          </a:p>
        </p:txBody>
      </p:sp>
      <p:sp>
        <p:nvSpPr>
          <p:cNvPr id="167" name="Google Shape;167;p26"/>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200"/>
              <a:buNone/>
              <a:defRPr/>
            </a:lvl2pPr>
            <a:lvl3pPr lvl="2" algn="r">
              <a:spcBef>
                <a:spcPts val="0"/>
              </a:spcBef>
              <a:spcAft>
                <a:spcPts val="0"/>
              </a:spcAft>
              <a:buSzPts val="1200"/>
              <a:buNone/>
              <a:defRPr/>
            </a:lvl3pPr>
            <a:lvl4pPr lvl="3" algn="r">
              <a:spcBef>
                <a:spcPts val="0"/>
              </a:spcBef>
              <a:spcAft>
                <a:spcPts val="0"/>
              </a:spcAft>
              <a:buSzPts val="1200"/>
              <a:buNone/>
              <a:defRPr/>
            </a:lvl4pPr>
            <a:lvl5pPr lvl="4" algn="r">
              <a:spcBef>
                <a:spcPts val="0"/>
              </a:spcBef>
              <a:spcAft>
                <a:spcPts val="0"/>
              </a:spcAft>
              <a:buSzPts val="1200"/>
              <a:buNone/>
              <a:defRPr/>
            </a:lvl5pPr>
            <a:lvl6pPr lvl="5" algn="r">
              <a:spcBef>
                <a:spcPts val="0"/>
              </a:spcBef>
              <a:spcAft>
                <a:spcPts val="0"/>
              </a:spcAft>
              <a:buSzPts val="1200"/>
              <a:buNone/>
              <a:defRPr/>
            </a:lvl6pPr>
            <a:lvl7pPr lvl="6" algn="r">
              <a:spcBef>
                <a:spcPts val="0"/>
              </a:spcBef>
              <a:spcAft>
                <a:spcPts val="0"/>
              </a:spcAft>
              <a:buSzPts val="1200"/>
              <a:buNone/>
              <a:defRPr/>
            </a:lvl7pPr>
            <a:lvl8pPr lvl="7" algn="r">
              <a:spcBef>
                <a:spcPts val="0"/>
              </a:spcBef>
              <a:spcAft>
                <a:spcPts val="0"/>
              </a:spcAft>
              <a:buSzPts val="1200"/>
              <a:buNone/>
              <a:defRPr/>
            </a:lvl8pPr>
            <a:lvl9pPr lvl="8" algn="r">
              <a:spcBef>
                <a:spcPts val="0"/>
              </a:spcBef>
              <a:spcAft>
                <a:spcPts val="0"/>
              </a:spcAft>
              <a:buSzPts val="1200"/>
              <a:buNone/>
              <a:defRPr/>
            </a:lvl9pPr>
          </a:lstStyle>
          <a:p>
            <a:endParaRPr/>
          </a:p>
        </p:txBody>
      </p:sp>
      <p:sp>
        <p:nvSpPr>
          <p:cNvPr id="168" name="Google Shape;168;p26"/>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Points 4_3">
  <p:cSld name="CUSTOM_3_1">
    <p:spTree>
      <p:nvGrpSpPr>
        <p:cNvPr id="1" name="Shape 169"/>
        <p:cNvGrpSpPr/>
        <p:nvPr/>
      </p:nvGrpSpPr>
      <p:grpSpPr>
        <a:xfrm>
          <a:off x="0" y="0"/>
          <a:ext cx="0" cy="0"/>
          <a:chOff x="0" y="0"/>
          <a:chExt cx="0" cy="0"/>
        </a:xfrm>
      </p:grpSpPr>
      <p:sp>
        <p:nvSpPr>
          <p:cNvPr id="170" name="Google Shape;170;p27"/>
          <p:cNvSpPr txBox="1"/>
          <p:nvPr/>
        </p:nvSpPr>
        <p:spPr>
          <a:xfrm>
            <a:off x="563145"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171" name="Google Shape;171;p27"/>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sp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72" name="Google Shape;172;p27"/>
          <p:cNvSpPr txBox="1">
            <a:spLocks noGrp="1"/>
          </p:cNvSpPr>
          <p:nvPr>
            <p:ph type="subTitle" idx="1"/>
          </p:nvPr>
        </p:nvSpPr>
        <p:spPr>
          <a:xfrm>
            <a:off x="1106375"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3" name="Google Shape;173;p27"/>
          <p:cNvSpPr txBox="1"/>
          <p:nvPr/>
        </p:nvSpPr>
        <p:spPr>
          <a:xfrm>
            <a:off x="4944270"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174" name="Google Shape;174;p27"/>
          <p:cNvSpPr txBox="1">
            <a:spLocks noGrp="1"/>
          </p:cNvSpPr>
          <p:nvPr>
            <p:ph type="subTitle" idx="2"/>
          </p:nvPr>
        </p:nvSpPr>
        <p:spPr>
          <a:xfrm>
            <a:off x="5487500"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5" name="Google Shape;175;p27"/>
          <p:cNvSpPr txBox="1"/>
          <p:nvPr/>
        </p:nvSpPr>
        <p:spPr>
          <a:xfrm>
            <a:off x="563145"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03</a:t>
            </a:r>
            <a:endParaRPr sz="2000" b="1">
              <a:solidFill>
                <a:schemeClr val="accent4"/>
              </a:solidFill>
              <a:latin typeface="League Spartan"/>
              <a:ea typeface="League Spartan"/>
              <a:cs typeface="League Spartan"/>
              <a:sym typeface="League Spartan"/>
            </a:endParaRPr>
          </a:p>
        </p:txBody>
      </p:sp>
      <p:sp>
        <p:nvSpPr>
          <p:cNvPr id="176" name="Google Shape;176;p27"/>
          <p:cNvSpPr txBox="1">
            <a:spLocks noGrp="1"/>
          </p:cNvSpPr>
          <p:nvPr>
            <p:ph type="subTitle" idx="3"/>
          </p:nvPr>
        </p:nvSpPr>
        <p:spPr>
          <a:xfrm>
            <a:off x="1106375"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7" name="Google Shape;177;p27"/>
          <p:cNvSpPr txBox="1"/>
          <p:nvPr/>
        </p:nvSpPr>
        <p:spPr>
          <a:xfrm>
            <a:off x="4944270"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04</a:t>
            </a:r>
            <a:endParaRPr sz="2000" b="1">
              <a:solidFill>
                <a:schemeClr val="accent4"/>
              </a:solidFill>
              <a:latin typeface="League Spartan"/>
              <a:ea typeface="League Spartan"/>
              <a:cs typeface="League Spartan"/>
              <a:sym typeface="League Spartan"/>
            </a:endParaRPr>
          </a:p>
        </p:txBody>
      </p:sp>
      <p:sp>
        <p:nvSpPr>
          <p:cNvPr id="178" name="Google Shape;178;p27"/>
          <p:cNvSpPr txBox="1">
            <a:spLocks noGrp="1"/>
          </p:cNvSpPr>
          <p:nvPr>
            <p:ph type="subTitle" idx="4"/>
          </p:nvPr>
        </p:nvSpPr>
        <p:spPr>
          <a:xfrm>
            <a:off x="5487500"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Tree>
  </p:cSld>
  <p:clrMapOvr>
    <a:masterClrMapping/>
  </p:clrMapOvr>
  <p:extLst>
    <p:ext uri="{DCECCB84-F9BA-43D5-87BE-67443E8EF086}">
      <p15:sldGuideLst xmlns:p15="http://schemas.microsoft.com/office/powerpoint/2012/main">
        <p15:guide id="1" pos="1404">
          <p15:clr>
            <a:srgbClr val="E46962"/>
          </p15:clr>
        </p15:guide>
        <p15:guide id="2" orient="horz" pos="979">
          <p15:clr>
            <a:srgbClr val="E46962"/>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oints 5_1">
  <p:cSld name="CUSTOM_2_1">
    <p:spTree>
      <p:nvGrpSpPr>
        <p:cNvPr id="1" name="Shape 179"/>
        <p:cNvGrpSpPr/>
        <p:nvPr/>
      </p:nvGrpSpPr>
      <p:grpSpPr>
        <a:xfrm>
          <a:off x="0" y="0"/>
          <a:ext cx="0" cy="0"/>
          <a:chOff x="0" y="0"/>
          <a:chExt cx="0" cy="0"/>
        </a:xfrm>
      </p:grpSpPr>
      <p:sp>
        <p:nvSpPr>
          <p:cNvPr id="180" name="Google Shape;180;p28"/>
          <p:cNvSpPr txBox="1">
            <a:spLocks noGrp="1"/>
          </p:cNvSpPr>
          <p:nvPr>
            <p:ph type="subTitle" idx="1"/>
          </p:nvPr>
        </p:nvSpPr>
        <p:spPr>
          <a:xfrm>
            <a:off x="6354875" y="1183150"/>
            <a:ext cx="2318400" cy="9951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81" name="Google Shape;181;p28"/>
          <p:cNvSpPr txBox="1">
            <a:spLocks noGrp="1"/>
          </p:cNvSpPr>
          <p:nvPr>
            <p:ph type="subTitle" idx="2"/>
          </p:nvPr>
        </p:nvSpPr>
        <p:spPr>
          <a:xfrm>
            <a:off x="6354875" y="2399350"/>
            <a:ext cx="2318400" cy="10479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82" name="Google Shape;182;p28"/>
          <p:cNvSpPr txBox="1">
            <a:spLocks noGrp="1"/>
          </p:cNvSpPr>
          <p:nvPr>
            <p:ph type="subTitle" idx="3"/>
          </p:nvPr>
        </p:nvSpPr>
        <p:spPr>
          <a:xfrm>
            <a:off x="456925" y="1278100"/>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83" name="Google Shape;183;p28"/>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84" name="Google Shape;184;p28"/>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grpSp>
        <p:nvGrpSpPr>
          <p:cNvPr id="185" name="Google Shape;185;p28"/>
          <p:cNvGrpSpPr/>
          <p:nvPr/>
        </p:nvGrpSpPr>
        <p:grpSpPr>
          <a:xfrm>
            <a:off x="3095387" y="1241947"/>
            <a:ext cx="2953226" cy="2951755"/>
            <a:chOff x="3102288" y="1429998"/>
            <a:chExt cx="2953226" cy="2951755"/>
          </a:xfrm>
        </p:grpSpPr>
        <p:sp>
          <p:nvSpPr>
            <p:cNvPr id="186" name="Google Shape;186;p28"/>
            <p:cNvSpPr/>
            <p:nvPr/>
          </p:nvSpPr>
          <p:spPr>
            <a:xfrm>
              <a:off x="4016728" y="1429998"/>
              <a:ext cx="1634040" cy="1193736"/>
            </a:xfrm>
            <a:custGeom>
              <a:avLst/>
              <a:gdLst/>
              <a:ahLst/>
              <a:cxnLst/>
              <a:rect l="l" t="t" r="r" b="b"/>
              <a:pathLst>
                <a:path w="21600" h="21010" extrusionOk="0">
                  <a:moveTo>
                    <a:pt x="21600" y="8145"/>
                  </a:moveTo>
                  <a:cubicBezTo>
                    <a:pt x="19118" y="4624"/>
                    <a:pt x="15943" y="2102"/>
                    <a:pt x="12437" y="865"/>
                  </a:cubicBezTo>
                  <a:cubicBezTo>
                    <a:pt x="8312" y="-590"/>
                    <a:pt x="3942" y="-201"/>
                    <a:pt x="0" y="1973"/>
                  </a:cubicBezTo>
                  <a:lnTo>
                    <a:pt x="0" y="21010"/>
                  </a:lnTo>
                  <a:cubicBezTo>
                    <a:pt x="500" y="19693"/>
                    <a:pt x="1192" y="18521"/>
                    <a:pt x="2034" y="17562"/>
                  </a:cubicBezTo>
                  <a:cubicBezTo>
                    <a:pt x="2905" y="16572"/>
                    <a:pt x="3919" y="15829"/>
                    <a:pt x="5014" y="15380"/>
                  </a:cubicBezTo>
                  <a:lnTo>
                    <a:pt x="21600" y="8145"/>
                  </a:lnTo>
                  <a:close/>
                </a:path>
              </a:pathLst>
            </a:custGeom>
            <a:solidFill>
              <a:schemeClr val="accent1"/>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87" name="Google Shape;187;p28"/>
            <p:cNvSpPr/>
            <p:nvPr/>
          </p:nvSpPr>
          <p:spPr>
            <a:xfrm>
              <a:off x="3102288" y="1570339"/>
              <a:ext cx="1038072" cy="1787832"/>
            </a:xfrm>
            <a:custGeom>
              <a:avLst/>
              <a:gdLst/>
              <a:ahLst/>
              <a:cxnLst/>
              <a:rect l="l" t="t" r="r" b="b"/>
              <a:pathLst>
                <a:path w="21156" h="21600" extrusionOk="0">
                  <a:moveTo>
                    <a:pt x="17200" y="0"/>
                  </a:moveTo>
                  <a:cubicBezTo>
                    <a:pt x="12221" y="1401"/>
                    <a:pt x="7988" y="3585"/>
                    <a:pt x="4962" y="6316"/>
                  </a:cubicBezTo>
                  <a:cubicBezTo>
                    <a:pt x="1268" y="9650"/>
                    <a:pt x="-444" y="13619"/>
                    <a:pt x="98" y="17595"/>
                  </a:cubicBezTo>
                  <a:lnTo>
                    <a:pt x="21156" y="21600"/>
                  </a:lnTo>
                  <a:cubicBezTo>
                    <a:pt x="19937" y="20911"/>
                    <a:pt x="18965" y="20084"/>
                    <a:pt x="18298" y="19168"/>
                  </a:cubicBezTo>
                  <a:cubicBezTo>
                    <a:pt x="17547" y="18136"/>
                    <a:pt x="17200" y="17017"/>
                    <a:pt x="17283" y="15894"/>
                  </a:cubicBezTo>
                  <a:lnTo>
                    <a:pt x="17200" y="0"/>
                  </a:lnTo>
                  <a:close/>
                </a:path>
              </a:pathLst>
            </a:custGeom>
            <a:solidFill>
              <a:schemeClr val="accent5"/>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88" name="Google Shape;188;p28"/>
            <p:cNvSpPr/>
            <p:nvPr/>
          </p:nvSpPr>
          <p:spPr>
            <a:xfrm>
              <a:off x="3115511" y="3097809"/>
              <a:ext cx="1752732" cy="1245780"/>
            </a:xfrm>
            <a:custGeom>
              <a:avLst/>
              <a:gdLst/>
              <a:ahLst/>
              <a:cxnLst/>
              <a:rect l="l" t="t" r="r" b="b"/>
              <a:pathLst>
                <a:path w="21600" h="21600" extrusionOk="0">
                  <a:moveTo>
                    <a:pt x="21600" y="6445"/>
                  </a:moveTo>
                  <a:lnTo>
                    <a:pt x="13829" y="21600"/>
                  </a:lnTo>
                  <a:cubicBezTo>
                    <a:pt x="10009" y="20297"/>
                    <a:pt x="6587" y="17300"/>
                    <a:pt x="4071" y="13051"/>
                  </a:cubicBezTo>
                  <a:cubicBezTo>
                    <a:pt x="1866" y="9328"/>
                    <a:pt x="455" y="4804"/>
                    <a:pt x="0" y="0"/>
                  </a:cubicBezTo>
                  <a:lnTo>
                    <a:pt x="15759" y="7124"/>
                  </a:lnTo>
                  <a:cubicBezTo>
                    <a:pt x="16726" y="7545"/>
                    <a:pt x="17742" y="7698"/>
                    <a:pt x="18751" y="7576"/>
                  </a:cubicBezTo>
                  <a:cubicBezTo>
                    <a:pt x="19743" y="7456"/>
                    <a:pt x="20710" y="7073"/>
                    <a:pt x="21600" y="6445"/>
                  </a:cubicBezTo>
                  <a:close/>
                </a:path>
              </a:pathLst>
            </a:custGeom>
            <a:solidFill>
              <a:schemeClr val="accent4"/>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89" name="Google Shape;189;p28"/>
            <p:cNvSpPr/>
            <p:nvPr/>
          </p:nvSpPr>
          <p:spPr>
            <a:xfrm>
              <a:off x="4311781" y="2799840"/>
              <a:ext cx="1526364" cy="1581913"/>
            </a:xfrm>
            <a:custGeom>
              <a:avLst/>
              <a:gdLst/>
              <a:ahLst/>
              <a:cxnLst/>
              <a:rect l="l" t="t" r="r" b="b"/>
              <a:pathLst>
                <a:path w="21600" h="21243" extrusionOk="0">
                  <a:moveTo>
                    <a:pt x="12593" y="0"/>
                  </a:moveTo>
                  <a:lnTo>
                    <a:pt x="21600" y="11784"/>
                  </a:lnTo>
                  <a:cubicBezTo>
                    <a:pt x="19267" y="15419"/>
                    <a:pt x="15759" y="18239"/>
                    <a:pt x="11598" y="19826"/>
                  </a:cubicBezTo>
                  <a:cubicBezTo>
                    <a:pt x="7919" y="21229"/>
                    <a:pt x="3894" y="21600"/>
                    <a:pt x="0" y="20896"/>
                  </a:cubicBezTo>
                  <a:lnTo>
                    <a:pt x="10857" y="6567"/>
                  </a:lnTo>
                  <a:cubicBezTo>
                    <a:pt x="11599" y="5663"/>
                    <a:pt x="12137" y="4623"/>
                    <a:pt x="12439" y="3514"/>
                  </a:cubicBezTo>
                  <a:cubicBezTo>
                    <a:pt x="12751" y="2366"/>
                    <a:pt x="12804" y="1168"/>
                    <a:pt x="12593" y="0"/>
                  </a:cubicBezTo>
                  <a:close/>
                </a:path>
              </a:pathLst>
            </a:custGeom>
            <a:solidFill>
              <a:schemeClr val="accent3"/>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90" name="Google Shape;190;p28"/>
            <p:cNvSpPr/>
            <p:nvPr/>
          </p:nvSpPr>
          <p:spPr>
            <a:xfrm>
              <a:off x="4676823" y="1946286"/>
              <a:ext cx="1378690" cy="1668222"/>
            </a:xfrm>
            <a:custGeom>
              <a:avLst/>
              <a:gdLst/>
              <a:ahLst/>
              <a:cxnLst/>
              <a:rect l="l" t="t" r="r" b="b"/>
              <a:pathLst>
                <a:path w="21337" h="21600" extrusionOk="0">
                  <a:moveTo>
                    <a:pt x="0" y="4387"/>
                  </a:moveTo>
                  <a:lnTo>
                    <a:pt x="15846" y="0"/>
                  </a:lnTo>
                  <a:cubicBezTo>
                    <a:pt x="19012" y="3104"/>
                    <a:pt x="20914" y="6970"/>
                    <a:pt x="21275" y="11038"/>
                  </a:cubicBezTo>
                  <a:cubicBezTo>
                    <a:pt x="21600" y="14704"/>
                    <a:pt x="20656" y="18371"/>
                    <a:pt x="18557" y="21600"/>
                  </a:cubicBezTo>
                  <a:lnTo>
                    <a:pt x="6371" y="7619"/>
                  </a:lnTo>
                  <a:cubicBezTo>
                    <a:pt x="5672" y="6816"/>
                    <a:pt x="4801" y="6128"/>
                    <a:pt x="3803" y="5590"/>
                  </a:cubicBezTo>
                  <a:cubicBezTo>
                    <a:pt x="2651" y="4968"/>
                    <a:pt x="1355" y="4558"/>
                    <a:pt x="0" y="4387"/>
                  </a:cubicBezTo>
                  <a:close/>
                </a:path>
              </a:pathLst>
            </a:custGeom>
            <a:solidFill>
              <a:schemeClr val="accent2"/>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91" name="Google Shape;191;p28"/>
            <p:cNvSpPr txBox="1"/>
            <p:nvPr/>
          </p:nvSpPr>
          <p:spPr>
            <a:xfrm>
              <a:off x="4444343" y="1670781"/>
              <a:ext cx="3123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01</a:t>
              </a:r>
              <a:endParaRPr sz="1600" b="1">
                <a:latin typeface="League Spartan"/>
                <a:ea typeface="League Spartan"/>
                <a:cs typeface="League Spartan"/>
                <a:sym typeface="League Spartan"/>
              </a:endParaRPr>
            </a:p>
          </p:txBody>
        </p:sp>
        <p:sp>
          <p:nvSpPr>
            <p:cNvPr id="192" name="Google Shape;192;p28"/>
            <p:cNvSpPr txBox="1"/>
            <p:nvPr/>
          </p:nvSpPr>
          <p:spPr>
            <a:xfrm>
              <a:off x="5443660" y="2500224"/>
              <a:ext cx="3606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02</a:t>
              </a:r>
              <a:endParaRPr sz="1600" b="1">
                <a:latin typeface="League Spartan"/>
                <a:ea typeface="League Spartan"/>
                <a:cs typeface="League Spartan"/>
                <a:sym typeface="League Spartan"/>
              </a:endParaRPr>
            </a:p>
          </p:txBody>
        </p:sp>
        <p:sp>
          <p:nvSpPr>
            <p:cNvPr id="193" name="Google Shape;193;p28"/>
            <p:cNvSpPr txBox="1"/>
            <p:nvPr/>
          </p:nvSpPr>
          <p:spPr>
            <a:xfrm>
              <a:off x="4929328" y="3709325"/>
              <a:ext cx="368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03</a:t>
              </a:r>
              <a:endParaRPr sz="1600" b="1">
                <a:latin typeface="League Spartan"/>
                <a:ea typeface="League Spartan"/>
                <a:cs typeface="League Spartan"/>
                <a:sym typeface="League Spartan"/>
              </a:endParaRPr>
            </a:p>
          </p:txBody>
        </p:sp>
        <p:sp>
          <p:nvSpPr>
            <p:cNvPr id="194" name="Google Shape;194;p28"/>
            <p:cNvSpPr txBox="1"/>
            <p:nvPr/>
          </p:nvSpPr>
          <p:spPr>
            <a:xfrm>
              <a:off x="3677557" y="3598802"/>
              <a:ext cx="386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04</a:t>
              </a:r>
              <a:endParaRPr sz="1600" b="1">
                <a:latin typeface="League Spartan"/>
                <a:ea typeface="League Spartan"/>
                <a:cs typeface="League Spartan"/>
                <a:sym typeface="League Spartan"/>
              </a:endParaRPr>
            </a:p>
          </p:txBody>
        </p:sp>
        <p:sp>
          <p:nvSpPr>
            <p:cNvPr id="195" name="Google Shape;195;p28"/>
            <p:cNvSpPr txBox="1"/>
            <p:nvPr/>
          </p:nvSpPr>
          <p:spPr>
            <a:xfrm>
              <a:off x="3395840" y="2345006"/>
              <a:ext cx="3804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05</a:t>
              </a:r>
              <a:endParaRPr sz="1600" b="1">
                <a:latin typeface="League Spartan"/>
                <a:ea typeface="League Spartan"/>
                <a:cs typeface="League Spartan"/>
                <a:sym typeface="League Spartan"/>
              </a:endParaRPr>
            </a:p>
          </p:txBody>
        </p:sp>
      </p:grpSp>
      <p:sp>
        <p:nvSpPr>
          <p:cNvPr id="196" name="Google Shape;196;p28"/>
          <p:cNvSpPr txBox="1">
            <a:spLocks noGrp="1"/>
          </p:cNvSpPr>
          <p:nvPr>
            <p:ph type="subTitle" idx="5"/>
          </p:nvPr>
        </p:nvSpPr>
        <p:spPr>
          <a:xfrm>
            <a:off x="6354875" y="3668350"/>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vi"/>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League Spartan Medium"/>
              <a:buNone/>
              <a:defRPr sz="2800">
                <a:solidFill>
                  <a:schemeClr val="dk1"/>
                </a:solidFill>
                <a:latin typeface="League Spartan Medium"/>
                <a:ea typeface="League Spartan Medium"/>
                <a:cs typeface="League Spartan Medium"/>
                <a:sym typeface="League Spartan Medium"/>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spAutoFit/>
          </a:bodyPr>
          <a:lstStyle>
            <a:lvl1pPr marL="457200" lvl="0" indent="-311150">
              <a:lnSpc>
                <a:spcPct val="115000"/>
              </a:lnSpc>
              <a:spcBef>
                <a:spcPts val="0"/>
              </a:spcBef>
              <a:spcAft>
                <a:spcPts val="0"/>
              </a:spcAft>
              <a:buClr>
                <a:schemeClr val="dk2"/>
              </a:buClr>
              <a:buSzPts val="1300"/>
              <a:buFont typeface="Inter"/>
              <a:buChar char="●"/>
              <a:defRPr sz="1300">
                <a:solidFill>
                  <a:schemeClr val="dk2"/>
                </a:solidFill>
                <a:latin typeface="Inter"/>
                <a:ea typeface="Inter"/>
                <a:cs typeface="Inter"/>
                <a:sym typeface="Inter"/>
              </a:defRPr>
            </a:lvl1pPr>
            <a:lvl2pPr marL="914400" lvl="1"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marL="1371600" lvl="2"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marL="1828800" lvl="3"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marL="2286000" lvl="4"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marL="2743200" lvl="5"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marL="3200400" lvl="6"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marL="3657600" lvl="7"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marL="4114800" lvl="8"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vi"/>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9"/>
          <p:cNvSpPr txBox="1">
            <a:spLocks noGrp="1"/>
          </p:cNvSpPr>
          <p:nvPr>
            <p:ph type="title"/>
          </p:nvPr>
        </p:nvSpPr>
        <p:spPr>
          <a:xfrm>
            <a:off x="3003450" y="196975"/>
            <a:ext cx="31371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300" b="1">
                <a:latin typeface="Times New Roman"/>
                <a:ea typeface="Times New Roman"/>
                <a:cs typeface="Times New Roman"/>
                <a:sym typeface="Times New Roman"/>
              </a:rPr>
              <a:t>ĐỒ ÁN      </a:t>
            </a:r>
            <a:endParaRPr sz="3100" b="1">
              <a:latin typeface="League Spartan"/>
              <a:ea typeface="League Spartan"/>
              <a:cs typeface="League Spartan"/>
              <a:sym typeface="League Spartan"/>
            </a:endParaRPr>
          </a:p>
        </p:txBody>
      </p:sp>
      <p:sp>
        <p:nvSpPr>
          <p:cNvPr id="202" name="Google Shape;202;p29"/>
          <p:cNvSpPr txBox="1">
            <a:spLocks noGrp="1"/>
          </p:cNvSpPr>
          <p:nvPr>
            <p:ph type="body" idx="1"/>
          </p:nvPr>
        </p:nvSpPr>
        <p:spPr>
          <a:xfrm>
            <a:off x="763525" y="2158350"/>
            <a:ext cx="5520900" cy="826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vi" sz="1100" dirty="0">
                <a:solidFill>
                  <a:schemeClr val="dk1"/>
                </a:solidFill>
                <a:latin typeface="Arial"/>
                <a:ea typeface="Arial"/>
                <a:cs typeface="Arial"/>
                <a:sym typeface="Arial"/>
              </a:rPr>
              <a:t>Họ và Tên : Nguyễn Thành Bắc </a:t>
            </a:r>
          </a:p>
          <a:p>
            <a:pPr marL="0" lvl="0" indent="0" algn="l" rtl="0">
              <a:lnSpc>
                <a:spcPct val="115000"/>
              </a:lnSpc>
              <a:spcBef>
                <a:spcPts val="1200"/>
              </a:spcBef>
              <a:spcAft>
                <a:spcPts val="0"/>
              </a:spcAft>
              <a:buNone/>
            </a:pPr>
            <a:r>
              <a:rPr lang="vi" sz="1100" dirty="0">
                <a:solidFill>
                  <a:schemeClr val="dk1"/>
                </a:solidFill>
                <a:latin typeface="Arial"/>
                <a:ea typeface="Arial"/>
                <a:cs typeface="Arial"/>
                <a:sym typeface="Arial"/>
              </a:rPr>
              <a:t>Msv : </a:t>
            </a:r>
            <a:r>
              <a:rPr lang="vi" sz="1100" dirty="0">
                <a:solidFill>
                  <a:srgbClr val="222222"/>
                </a:solidFill>
                <a:highlight>
                  <a:srgbClr val="FFFFFF"/>
                </a:highlight>
                <a:latin typeface="Arial"/>
                <a:ea typeface="Arial"/>
                <a:cs typeface="Arial"/>
                <a:sym typeface="Arial"/>
              </a:rPr>
              <a:t>2174801040739</a:t>
            </a:r>
            <a:endParaRPr sz="1100" dirty="0">
              <a:solidFill>
                <a:srgbClr val="222222"/>
              </a:solidFill>
              <a:highlight>
                <a:srgbClr val="FFFFFF"/>
              </a:highlight>
              <a:latin typeface="Arial"/>
              <a:ea typeface="Arial"/>
              <a:cs typeface="Arial"/>
              <a:sym typeface="Arial"/>
            </a:endParaRPr>
          </a:p>
          <a:p>
            <a:pPr marL="0" lvl="0" indent="0" algn="l" rtl="0">
              <a:spcBef>
                <a:spcPts val="1200"/>
              </a:spcBef>
              <a:spcAft>
                <a:spcPts val="1200"/>
              </a:spcAft>
              <a:buNone/>
            </a:pPr>
            <a:endParaRPr sz="1600" dirty="0"/>
          </a:p>
        </p:txBody>
      </p:sp>
      <p:sp>
        <p:nvSpPr>
          <p:cNvPr id="203" name="Google Shape;203;p29"/>
          <p:cNvSpPr/>
          <p:nvPr/>
        </p:nvSpPr>
        <p:spPr>
          <a:xfrm>
            <a:off x="632175" y="270500"/>
            <a:ext cx="556800" cy="7269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lt1"/>
              </a:highlight>
            </a:endParaRPr>
          </a:p>
        </p:txBody>
      </p:sp>
      <p:sp>
        <p:nvSpPr>
          <p:cNvPr id="204" name="Google Shape;204;p29"/>
          <p:cNvSpPr txBox="1"/>
          <p:nvPr/>
        </p:nvSpPr>
        <p:spPr>
          <a:xfrm>
            <a:off x="1488750" y="1032200"/>
            <a:ext cx="51924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sz="2200" b="1">
                <a:solidFill>
                  <a:schemeClr val="dk1"/>
                </a:solidFill>
                <a:latin typeface="Times New Roman"/>
                <a:ea typeface="Times New Roman"/>
                <a:cs typeface="Times New Roman"/>
                <a:sym typeface="Times New Roman"/>
              </a:rPr>
              <a:t>AN TOÀN VÀ BẢO MẬT THÔNG TIN   </a:t>
            </a:r>
            <a:endParaRPr sz="1600"/>
          </a:p>
        </p:txBody>
      </p:sp>
      <p:sp>
        <p:nvSpPr>
          <p:cNvPr id="205" name="Google Shape;205;p29"/>
          <p:cNvSpPr txBox="1"/>
          <p:nvPr/>
        </p:nvSpPr>
        <p:spPr>
          <a:xfrm>
            <a:off x="809750" y="3516525"/>
            <a:ext cx="5609400" cy="1280700"/>
          </a:xfrm>
          <a:prstGeom prst="rect">
            <a:avLst/>
          </a:prstGeom>
          <a:noFill/>
          <a:ln>
            <a:noFill/>
          </a:ln>
        </p:spPr>
        <p:txBody>
          <a:bodyPr spcFirstLastPara="1" wrap="square" lIns="91425" tIns="91425" rIns="91425" bIns="91425" anchor="t" anchorCtr="0">
            <a:spAutoFit/>
          </a:bodyPr>
          <a:lstStyle/>
          <a:p>
            <a:pPr marL="0" lvl="0" indent="457200" algn="l" rtl="0">
              <a:lnSpc>
                <a:spcPct val="115000"/>
              </a:lnSpc>
              <a:spcBef>
                <a:spcPts val="0"/>
              </a:spcBef>
              <a:spcAft>
                <a:spcPts val="1200"/>
              </a:spcAft>
              <a:buNone/>
            </a:pPr>
            <a:r>
              <a:rPr lang="vi" sz="1600">
                <a:solidFill>
                  <a:schemeClr val="dk2"/>
                </a:solidFill>
                <a:latin typeface="Inter"/>
                <a:ea typeface="Inter"/>
                <a:cs typeface="Inter"/>
                <a:sym typeface="Inter"/>
              </a:rPr>
              <a:t>Một dự án trang web được gọi là SafeStorage cho phép người dùng đăng nhập vào cung cấp một nền tảng để lưu trữ và chia sẻ các tài liệu quan trọng một cách an toàn và bảo mật trên internet.</a:t>
            </a:r>
            <a:endParaRPr sz="1600">
              <a:solidFill>
                <a:schemeClr val="dk2"/>
              </a:solidFill>
              <a:latin typeface="Inter"/>
              <a:ea typeface="Inter"/>
              <a:cs typeface="Inter"/>
              <a:sym typeface="Inter"/>
            </a:endParaRPr>
          </a:p>
        </p:txBody>
      </p:sp>
      <p:sp>
        <p:nvSpPr>
          <p:cNvPr id="206" name="Google Shape;206;p29"/>
          <p:cNvSpPr txBox="1">
            <a:spLocks noGrp="1"/>
          </p:cNvSpPr>
          <p:nvPr>
            <p:ph type="title"/>
          </p:nvPr>
        </p:nvSpPr>
        <p:spPr>
          <a:xfrm>
            <a:off x="873375" y="3095400"/>
            <a:ext cx="2301900" cy="49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1600"/>
              <a:t>Ý TƯỞNG</a:t>
            </a:r>
            <a:endParaRPr sz="1100"/>
          </a:p>
        </p:txBody>
      </p:sp>
      <p:sp>
        <p:nvSpPr>
          <p:cNvPr id="207" name="Google Shape;207;p29"/>
          <p:cNvSpPr/>
          <p:nvPr/>
        </p:nvSpPr>
        <p:spPr>
          <a:xfrm>
            <a:off x="490575" y="3237750"/>
            <a:ext cx="382800" cy="209400"/>
          </a:xfrm>
          <a:prstGeom prst="rightArrow">
            <a:avLst>
              <a:gd name="adj1" fmla="val 50000"/>
              <a:gd name="adj2" fmla="val 50000"/>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6"/>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3: Mã hóa khối dữ liệu</a:t>
            </a:r>
            <a:endParaRPr/>
          </a:p>
        </p:txBody>
      </p:sp>
      <p:sp>
        <p:nvSpPr>
          <p:cNvPr id="261" name="Google Shape;261;p36"/>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Clr>
                <a:schemeClr val="dk1"/>
              </a:buClr>
              <a:buSzPts val="1100"/>
              <a:buFont typeface="Arial"/>
              <a:buNone/>
            </a:pPr>
            <a:r>
              <a:rPr lang="vi" sz="1200"/>
              <a:t>Mỗi khối dữ liệu được mã hóa bằng thuật toán AES và khóa mã hóa tương ứng.</a:t>
            </a:r>
            <a:endParaRPr sz="1200"/>
          </a:p>
        </p:txBody>
      </p:sp>
      <p:sp>
        <p:nvSpPr>
          <p:cNvPr id="262" name="Google Shape;262;p36"/>
          <p:cNvSpPr txBox="1">
            <a:spLocks noGrp="1"/>
          </p:cNvSpPr>
          <p:nvPr>
            <p:ph type="subTitle" idx="2"/>
          </p:nvPr>
        </p:nvSpPr>
        <p:spPr>
          <a:xfrm>
            <a:off x="1185925" y="2726325"/>
            <a:ext cx="3859500" cy="934800"/>
          </a:xfrm>
          <a:prstGeom prst="rect">
            <a:avLst/>
          </a:prstGeom>
        </p:spPr>
        <p:txBody>
          <a:bodyPr spcFirstLastPara="1" wrap="square" lIns="91425" tIns="91425" rIns="91425" bIns="91425" anchor="t" anchorCtr="0">
            <a:noAutofit/>
          </a:bodyPr>
          <a:lstStyle/>
          <a:p>
            <a:pPr marL="63500" lvl="0" indent="-228600" algn="l" rtl="0">
              <a:lnSpc>
                <a:spcPct val="150000"/>
              </a:lnSpc>
              <a:spcBef>
                <a:spcPts val="0"/>
              </a:spcBef>
              <a:spcAft>
                <a:spcPts val="0"/>
              </a:spcAft>
              <a:buClr>
                <a:schemeClr val="dk1"/>
              </a:buClr>
              <a:buSzPts val="1100"/>
              <a:buFont typeface="Arial"/>
              <a:buNone/>
            </a:pPr>
            <a:r>
              <a:rPr lang="vi" sz="1000">
                <a:solidFill>
                  <a:srgbClr val="374151"/>
                </a:solidFill>
                <a:highlight>
                  <a:srgbClr val="F7F7F8"/>
                </a:highlight>
                <a:latin typeface="Arial"/>
                <a:ea typeface="Arial"/>
                <a:cs typeface="Arial"/>
                <a:sym typeface="Arial"/>
              </a:rPr>
              <a:t>·</a:t>
            </a: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Kết quả mã hóa được lưu trữ an toàn trên máy chủ.</a:t>
            </a:r>
            <a:endParaRPr sz="1200">
              <a:solidFill>
                <a:srgbClr val="374151"/>
              </a:solidFill>
              <a:highlight>
                <a:srgbClr val="F7F7F8"/>
              </a:highlight>
              <a:latin typeface="Arial"/>
              <a:ea typeface="Arial"/>
              <a:cs typeface="Arial"/>
              <a:sym typeface="Arial"/>
            </a:endParaRPr>
          </a:p>
          <a:p>
            <a:pPr marL="0" lvl="0" indent="0" algn="l" rtl="0">
              <a:spcBef>
                <a:spcPts val="0"/>
              </a:spcBef>
              <a:spcAft>
                <a:spcPts val="1200"/>
              </a:spcAft>
              <a:buNone/>
            </a:pPr>
            <a:endParaRPr/>
          </a:p>
        </p:txBody>
      </p:sp>
      <p:pic>
        <p:nvPicPr>
          <p:cNvPr id="263" name="Google Shape;263;p36"/>
          <p:cNvPicPr preferRelativeResize="0">
            <a:picLocks noGrp="1"/>
          </p:cNvPicPr>
          <p:nvPr>
            <p:ph type="pic" idx="3"/>
          </p:nvPr>
        </p:nvPicPr>
        <p:blipFill rotWithShape="1">
          <a:blip r:embed="rId3">
            <a:alphaModFix/>
          </a:blip>
          <a:srcRect l="27087" r="27087"/>
          <a:stretch/>
        </p:blipFill>
        <p:spPr>
          <a:xfrm>
            <a:off x="5843075" y="632300"/>
            <a:ext cx="2615100" cy="3918900"/>
          </a:xfrm>
          <a:prstGeom prst="roundRect">
            <a:avLst>
              <a:gd name="adj" fmla="val 16667"/>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68" name="Google Shape;268;p37"/>
          <p:cNvPicPr preferRelativeResize="0">
            <a:picLocks noGrp="1"/>
          </p:cNvPicPr>
          <p:nvPr>
            <p:ph type="pic" idx="2"/>
          </p:nvPr>
        </p:nvPicPr>
        <p:blipFill rotWithShape="1">
          <a:blip r:embed="rId3">
            <a:alphaModFix/>
          </a:blip>
          <a:srcRect l="27767" r="27762"/>
          <a:stretch/>
        </p:blipFill>
        <p:spPr>
          <a:xfrm>
            <a:off x="642700" y="632300"/>
            <a:ext cx="2615100" cy="3918900"/>
          </a:xfrm>
          <a:prstGeom prst="roundRect">
            <a:avLst>
              <a:gd name="adj" fmla="val 16667"/>
            </a:avLst>
          </a:prstGeom>
        </p:spPr>
      </p:pic>
      <p:sp>
        <p:nvSpPr>
          <p:cNvPr id="269" name="Google Shape;269;p37"/>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4: Giải mã dữ liệu</a:t>
            </a:r>
            <a:endParaRPr/>
          </a:p>
        </p:txBody>
      </p:sp>
      <p:sp>
        <p:nvSpPr>
          <p:cNvPr id="270" name="Google Shape;270;p37"/>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Khi người dùng muốn truy cập dữ liệu của mình, dữ liệu sẽ được giải mã bằng cách sử dụng khoá mã hóa tương ứng.</a:t>
            </a:r>
            <a:endParaRPr sz="1200">
              <a:solidFill>
                <a:srgbClr val="374151"/>
              </a:solidFill>
              <a:highlight>
                <a:srgbClr val="F7F7F8"/>
              </a:highlight>
              <a:latin typeface="Arial"/>
              <a:ea typeface="Arial"/>
              <a:cs typeface="Arial"/>
              <a:sym typeface="Arial"/>
            </a:endParaRPr>
          </a:p>
          <a:p>
            <a:pPr marL="457200" lvl="0" indent="0" algn="l" rtl="0">
              <a:lnSpc>
                <a:spcPct val="110000"/>
              </a:lnSpc>
              <a:spcBef>
                <a:spcPts val="0"/>
              </a:spcBef>
              <a:spcAft>
                <a:spcPts val="0"/>
              </a:spcAft>
              <a:buNone/>
            </a:pPr>
            <a:endParaRPr/>
          </a:p>
          <a:p>
            <a:pPr marL="457200" lvl="0" indent="-311150" algn="l" rtl="0">
              <a:lnSpc>
                <a:spcPct val="115000"/>
              </a:lnSpc>
              <a:spcBef>
                <a:spcPts val="1200"/>
              </a:spcBef>
              <a:spcAft>
                <a:spcPts val="0"/>
              </a:spcAft>
              <a:buSzPts val="1300"/>
              <a:buChar char="●"/>
            </a:pP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Dữ liệu được giải mã sẽ chỉ được truy cập bởi người dùng có quyền truy cập.</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8"/>
          <p:cNvSpPr txBox="1">
            <a:spLocks noGrp="1"/>
          </p:cNvSpPr>
          <p:nvPr>
            <p:ph type="subTitle" idx="1"/>
          </p:nvPr>
        </p:nvSpPr>
        <p:spPr>
          <a:xfrm>
            <a:off x="383075" y="1908900"/>
            <a:ext cx="2469000" cy="10671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vi" sz="1500" b="1"/>
              <a:t>1.</a:t>
            </a:r>
            <a:r>
              <a:rPr lang="vi" sz="1300"/>
              <a:t> Khóa mã hóa được tạo ngẫu nhiên đảm bảo tính ngẫu nhiên và bảo mật.</a:t>
            </a:r>
            <a:endParaRPr sz="1300"/>
          </a:p>
        </p:txBody>
      </p:sp>
      <p:sp>
        <p:nvSpPr>
          <p:cNvPr id="276" name="Google Shape;276;p38"/>
          <p:cNvSpPr txBox="1">
            <a:spLocks noGrp="1"/>
          </p:cNvSpPr>
          <p:nvPr>
            <p:ph type="subTitle" idx="2"/>
          </p:nvPr>
        </p:nvSpPr>
        <p:spPr>
          <a:xfrm>
            <a:off x="3284775" y="1908900"/>
            <a:ext cx="2469000" cy="8601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vi" sz="1500" b="1"/>
              <a:t>2.</a:t>
            </a:r>
            <a:r>
              <a:rPr lang="vi" sz="1300"/>
              <a:t> Quá trình mã hóa được thực hiện trên máy chủ để tăng cường an toàn và bảo mật.</a:t>
            </a:r>
            <a:endParaRPr sz="1300"/>
          </a:p>
        </p:txBody>
      </p:sp>
      <p:sp>
        <p:nvSpPr>
          <p:cNvPr id="277" name="Google Shape;277;p38"/>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III. Bảo mật và an toàn của quá trình mã hóa</a:t>
            </a:r>
            <a:endParaRPr/>
          </a:p>
        </p:txBody>
      </p:sp>
      <p:sp>
        <p:nvSpPr>
          <p:cNvPr id="278" name="Google Shape;278;p38"/>
          <p:cNvSpPr txBox="1">
            <a:spLocks noGrp="1"/>
          </p:cNvSpPr>
          <p:nvPr>
            <p:ph type="subTitle" idx="3"/>
          </p:nvPr>
        </p:nvSpPr>
        <p:spPr>
          <a:xfrm>
            <a:off x="6186450" y="1908900"/>
            <a:ext cx="2469000" cy="10671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vi" sz="1500" b="1"/>
              <a:t>3.</a:t>
            </a:r>
            <a:r>
              <a:rPr lang="vi" sz="1300"/>
              <a:t> Dữ liệu được mã hóa trước khi lưu trữ trên trang web, đảm bảo tính bảo mật và an toàn của dữ liệu.</a:t>
            </a:r>
            <a:endParaRPr sz="13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82"/>
        <p:cNvGrpSpPr/>
        <p:nvPr/>
      </p:nvGrpSpPr>
      <p:grpSpPr>
        <a:xfrm>
          <a:off x="0" y="0"/>
          <a:ext cx="0" cy="0"/>
          <a:chOff x="0" y="0"/>
          <a:chExt cx="0" cy="0"/>
        </a:xfrm>
      </p:grpSpPr>
      <p:pic>
        <p:nvPicPr>
          <p:cNvPr id="283" name="Google Shape;283;p39"/>
          <p:cNvPicPr preferRelativeResize="0">
            <a:picLocks noGrp="1"/>
          </p:cNvPicPr>
          <p:nvPr>
            <p:ph type="pic" idx="2"/>
          </p:nvPr>
        </p:nvPicPr>
        <p:blipFill rotWithShape="1">
          <a:blip r:embed="rId3">
            <a:alphaModFix/>
          </a:blip>
          <a:srcRect l="7373" r="7382"/>
          <a:stretch/>
        </p:blipFill>
        <p:spPr>
          <a:xfrm>
            <a:off x="5936875" y="612300"/>
            <a:ext cx="2615100" cy="3918900"/>
          </a:xfrm>
          <a:prstGeom prst="roundRect">
            <a:avLst>
              <a:gd name="adj" fmla="val 16667"/>
            </a:avLst>
          </a:prstGeom>
        </p:spPr>
      </p:pic>
      <p:sp>
        <p:nvSpPr>
          <p:cNvPr id="284" name="Google Shape;284;p39"/>
          <p:cNvSpPr txBox="1">
            <a:spLocks noGrp="1"/>
          </p:cNvSpPr>
          <p:nvPr>
            <p:ph type="title"/>
          </p:nvPr>
        </p:nvSpPr>
        <p:spPr>
          <a:xfrm>
            <a:off x="1142975" y="309600"/>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IV. Mô phỏng</a:t>
            </a:r>
            <a:endParaRPr/>
          </a:p>
        </p:txBody>
      </p:sp>
      <p:sp>
        <p:nvSpPr>
          <p:cNvPr id="285" name="Google Shape;285;p39"/>
          <p:cNvSpPr txBox="1"/>
          <p:nvPr/>
        </p:nvSpPr>
        <p:spPr>
          <a:xfrm>
            <a:off x="359625" y="1036500"/>
            <a:ext cx="4986600" cy="6150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sz="1300">
                <a:solidFill>
                  <a:srgbClr val="374151"/>
                </a:solidFill>
                <a:highlight>
                  <a:srgbClr val="F7F7F8"/>
                </a:highlight>
              </a:rPr>
              <a:t>Giả sử , nếu tôi nhập vào tên của mình là ” Nguyễn Thành Bắc “ vào web , thì quá trình mã hóa sẽ diễn ra như sau :</a:t>
            </a:r>
            <a:endParaRPr sz="1300">
              <a:solidFill>
                <a:srgbClr val="374151"/>
              </a:solidFill>
              <a:highlight>
                <a:srgbClr val="F7F7F8"/>
              </a:highlight>
            </a:endParaRPr>
          </a:p>
        </p:txBody>
      </p:sp>
      <p:sp>
        <p:nvSpPr>
          <p:cNvPr id="286" name="Google Shape;286;p39"/>
          <p:cNvSpPr txBox="1"/>
          <p:nvPr/>
        </p:nvSpPr>
        <p:spPr>
          <a:xfrm>
            <a:off x="328325" y="1651500"/>
            <a:ext cx="3000000" cy="3849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sz="1300">
                <a:solidFill>
                  <a:srgbClr val="374151"/>
                </a:solidFill>
                <a:highlight>
                  <a:srgbClr val="F7F7F8"/>
                </a:highlight>
              </a:rPr>
              <a:t>Bước 1: chuẩn bị mã hóa</a:t>
            </a:r>
            <a:endParaRPr sz="1300">
              <a:solidFill>
                <a:srgbClr val="374151"/>
              </a:solidFill>
              <a:highlight>
                <a:srgbClr val="F7F7F8"/>
              </a:highlight>
            </a:endParaRPr>
          </a:p>
        </p:txBody>
      </p:sp>
      <p:sp>
        <p:nvSpPr>
          <p:cNvPr id="287" name="Google Shape;287;p39"/>
          <p:cNvSpPr txBox="1"/>
          <p:nvPr/>
        </p:nvSpPr>
        <p:spPr>
          <a:xfrm>
            <a:off x="453375" y="2114600"/>
            <a:ext cx="4572300" cy="12237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Tạo khoá mã hóa AES 128-bit ngẫu nhiên,                  	     ví dụ: "b61c57d8b2e92c292704405d3dc3f3c9"</a:t>
            </a:r>
            <a:endParaRPr sz="1200">
              <a:solidFill>
                <a:srgbClr val="374151"/>
              </a:solidFill>
              <a:highlight>
                <a:srgbClr val="F7F7F8"/>
              </a:highlight>
            </a:endParaRPr>
          </a:p>
          <a:p>
            <a:pPr marL="457200" lvl="0" indent="0" algn="l" rtl="0">
              <a:lnSpc>
                <a:spcPct val="115000"/>
              </a:lnSpc>
              <a:spcBef>
                <a:spcPts val="0"/>
              </a:spcBef>
              <a:spcAft>
                <a:spcPts val="0"/>
              </a:spcAft>
              <a:buNone/>
            </a:pPr>
            <a:endParaRPr sz="1200">
              <a:solidFill>
                <a:srgbClr val="374151"/>
              </a:solidFill>
              <a:highlight>
                <a:srgbClr val="F7F7F8"/>
              </a:highlight>
            </a:endParaRPr>
          </a:p>
          <a:p>
            <a:pPr marL="457200" lvl="0" indent="-304800" algn="l" rtl="0">
              <a:lnSpc>
                <a:spcPct val="115000"/>
              </a:lnSpc>
              <a:spcBef>
                <a:spcPts val="0"/>
              </a:spcBef>
              <a:spcAft>
                <a:spcPts val="0"/>
              </a:spcAft>
              <a:buClr>
                <a:srgbClr val="374151"/>
              </a:buClr>
              <a:buSzPts val="1200"/>
              <a:buChar char="●"/>
            </a:pPr>
            <a:r>
              <a:rPr lang="vi" sz="1200">
                <a:solidFill>
                  <a:srgbClr val="374151"/>
                </a:solidFill>
                <a:highlight>
                  <a:srgbClr val="F7F7F8"/>
                </a:highlight>
              </a:rPr>
              <a:t>Lưu khoá mã hóa an toàn trên máy chủ của tôi</a:t>
            </a:r>
            <a:endParaRPr sz="1200">
              <a:solidFill>
                <a:srgbClr val="374151"/>
              </a:solidFill>
              <a:highlight>
                <a:srgbClr val="F7F7F8"/>
              </a:highlight>
            </a:endParaRPr>
          </a:p>
          <a:p>
            <a:pPr marL="63500" lvl="0" indent="-228600" algn="l" rtl="0">
              <a:lnSpc>
                <a:spcPct val="115000"/>
              </a:lnSpc>
              <a:spcBef>
                <a:spcPts val="0"/>
              </a:spcBef>
              <a:spcAft>
                <a:spcPts val="0"/>
              </a:spcAft>
              <a:buNone/>
            </a:pPr>
            <a:r>
              <a:rPr lang="vi" sz="1000">
                <a:solidFill>
                  <a:srgbClr val="374151"/>
                </a:solidFill>
                <a:highlight>
                  <a:srgbClr val="F7F7F8"/>
                </a:highlight>
              </a:rPr>
              <a:t>·</a:t>
            </a:r>
            <a:r>
              <a:rPr lang="vi" sz="700">
                <a:solidFill>
                  <a:srgbClr val="374151"/>
                </a:solidFill>
                <a:highlight>
                  <a:srgbClr val="F7F7F8"/>
                </a:highlight>
                <a:latin typeface="Times New Roman"/>
                <a:ea typeface="Times New Roman"/>
                <a:cs typeface="Times New Roman"/>
                <a:sym typeface="Times New Roman"/>
              </a:rPr>
              <a:t>        </a:t>
            </a:r>
            <a:endParaRPr sz="1200">
              <a:solidFill>
                <a:srgbClr val="374151"/>
              </a:solidFill>
              <a:highlight>
                <a:srgbClr val="F7F7F8"/>
              </a:highlight>
            </a:endParaRPr>
          </a:p>
        </p:txBody>
      </p:sp>
      <p:sp>
        <p:nvSpPr>
          <p:cNvPr id="288" name="Google Shape;288;p39"/>
          <p:cNvSpPr txBox="1"/>
          <p:nvPr/>
        </p:nvSpPr>
        <p:spPr>
          <a:xfrm>
            <a:off x="453375" y="3517600"/>
            <a:ext cx="3720300" cy="3849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sz="1300">
                <a:solidFill>
                  <a:srgbClr val="374151"/>
                </a:solidFill>
                <a:highlight>
                  <a:srgbClr val="F7F7F8"/>
                </a:highlight>
              </a:rPr>
              <a:t>Bước 2: Chia tên thành các khối dữ liệu</a:t>
            </a:r>
            <a:endParaRPr sz="1300">
              <a:solidFill>
                <a:srgbClr val="374151"/>
              </a:solidFill>
              <a:highlight>
                <a:srgbClr val="F7F7F8"/>
              </a:highlight>
            </a:endParaRPr>
          </a:p>
        </p:txBody>
      </p:sp>
      <p:sp>
        <p:nvSpPr>
          <p:cNvPr id="289" name="Google Shape;289;p39"/>
          <p:cNvSpPr txBox="1"/>
          <p:nvPr/>
        </p:nvSpPr>
        <p:spPr>
          <a:xfrm>
            <a:off x="453375" y="4041925"/>
            <a:ext cx="4307100" cy="6171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Tên “Nguyễn Thành Bắc“ sẽ được chia thành 2 khối dữ liệu: “Nguyễn Thành” và “Bắc”</a:t>
            </a:r>
            <a:endParaRPr sz="1200">
              <a:solidFill>
                <a:srgbClr val="374151"/>
              </a:solidFill>
              <a:highlight>
                <a:srgbClr val="F7F7F8"/>
              </a:highligh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93"/>
        <p:cNvGrpSpPr/>
        <p:nvPr/>
      </p:nvGrpSpPr>
      <p:grpSpPr>
        <a:xfrm>
          <a:off x="0" y="0"/>
          <a:ext cx="0" cy="0"/>
          <a:chOff x="0" y="0"/>
          <a:chExt cx="0" cy="0"/>
        </a:xfrm>
      </p:grpSpPr>
      <p:pic>
        <p:nvPicPr>
          <p:cNvPr id="294" name="Google Shape;294;p40"/>
          <p:cNvPicPr preferRelativeResize="0">
            <a:picLocks noGrp="1"/>
          </p:cNvPicPr>
          <p:nvPr>
            <p:ph type="pic" idx="2"/>
          </p:nvPr>
        </p:nvPicPr>
        <p:blipFill rotWithShape="1">
          <a:blip r:embed="rId3">
            <a:alphaModFix/>
          </a:blip>
          <a:srcRect l="7373" r="7382"/>
          <a:stretch/>
        </p:blipFill>
        <p:spPr>
          <a:xfrm>
            <a:off x="5936875" y="612300"/>
            <a:ext cx="2615100" cy="3918900"/>
          </a:xfrm>
          <a:prstGeom prst="roundRect">
            <a:avLst>
              <a:gd name="adj" fmla="val 16667"/>
            </a:avLst>
          </a:prstGeom>
        </p:spPr>
      </p:pic>
      <p:sp>
        <p:nvSpPr>
          <p:cNvPr id="295" name="Google Shape;295;p40"/>
          <p:cNvSpPr txBox="1">
            <a:spLocks noGrp="1"/>
          </p:cNvSpPr>
          <p:nvPr>
            <p:ph type="title"/>
          </p:nvPr>
        </p:nvSpPr>
        <p:spPr>
          <a:xfrm>
            <a:off x="1150775" y="270500"/>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IV. Mô phỏng</a:t>
            </a:r>
            <a:endParaRPr/>
          </a:p>
        </p:txBody>
      </p:sp>
      <p:sp>
        <p:nvSpPr>
          <p:cNvPr id="296" name="Google Shape;296;p40"/>
          <p:cNvSpPr txBox="1">
            <a:spLocks noGrp="1"/>
          </p:cNvSpPr>
          <p:nvPr>
            <p:ph type="subTitle" idx="1"/>
          </p:nvPr>
        </p:nvSpPr>
        <p:spPr>
          <a:xfrm>
            <a:off x="742600" y="1637625"/>
            <a:ext cx="4164300" cy="2831700"/>
          </a:xfrm>
          <a:prstGeom prst="rect">
            <a:avLst/>
          </a:prstGeom>
        </p:spPr>
        <p:txBody>
          <a:bodyPr spcFirstLastPara="1" wrap="square" lIns="91425" tIns="91425" rIns="91425" bIns="91425" anchor="b" anchorCtr="0">
            <a:noAutofit/>
          </a:bodyPr>
          <a:lstStyle/>
          <a:p>
            <a:pPr marL="457200" lvl="0" indent="-311150" algn="l" rtl="0">
              <a:lnSpc>
                <a:spcPct val="115000"/>
              </a:lnSpc>
              <a:spcBef>
                <a:spcPts val="0"/>
              </a:spcBef>
              <a:spcAft>
                <a:spcPts val="0"/>
              </a:spcAft>
              <a:buSzPts val="1300"/>
              <a:buChar char="●"/>
            </a:pPr>
            <a:r>
              <a:rPr lang="vi" sz="800">
                <a:solidFill>
                  <a:srgbClr val="374151"/>
                </a:solidFill>
                <a:highlight>
                  <a:srgbClr val="F7F7F8"/>
                </a:highlight>
                <a:latin typeface="Times New Roman"/>
                <a:ea typeface="Times New Roman"/>
                <a:cs typeface="Times New Roman"/>
                <a:sym typeface="Times New Roman"/>
              </a:rPr>
              <a:t> </a:t>
            </a:r>
            <a:r>
              <a:rPr lang="vi">
                <a:solidFill>
                  <a:srgbClr val="374151"/>
                </a:solidFill>
                <a:highlight>
                  <a:srgbClr val="F7F7F8"/>
                </a:highlight>
                <a:latin typeface="Arial"/>
                <a:ea typeface="Arial"/>
                <a:cs typeface="Arial"/>
                <a:sym typeface="Arial"/>
              </a:rPr>
              <a:t>Mỗi khối dữ liệu sẽ được mã hóa bằng thuật toán AES 128-bit và khoá mã hóa tương ứng được sử dụng.</a:t>
            </a:r>
            <a:endParaRPr>
              <a:solidFill>
                <a:srgbClr val="374151"/>
              </a:solidFill>
              <a:highlight>
                <a:srgbClr val="F7F7F8"/>
              </a:highlight>
              <a:latin typeface="Arial"/>
              <a:ea typeface="Arial"/>
              <a:cs typeface="Arial"/>
              <a:sym typeface="Arial"/>
            </a:endParaRPr>
          </a:p>
          <a:p>
            <a:pPr marL="457200" lvl="0" indent="0" algn="l" rtl="0">
              <a:lnSpc>
                <a:spcPct val="115000"/>
              </a:lnSpc>
              <a:spcBef>
                <a:spcPts val="0"/>
              </a:spcBef>
              <a:spcAft>
                <a:spcPts val="0"/>
              </a:spcAft>
              <a:buNone/>
            </a:pPr>
            <a:endParaRPr>
              <a:solidFill>
                <a:srgbClr val="374151"/>
              </a:solidFill>
              <a:highlight>
                <a:srgbClr val="F7F7F8"/>
              </a:highlight>
              <a:latin typeface="Arial"/>
              <a:ea typeface="Arial"/>
              <a:cs typeface="Arial"/>
              <a:sym typeface="Arial"/>
            </a:endParaRPr>
          </a:p>
          <a:p>
            <a:pPr marL="457200" lvl="0" indent="-317500" algn="l" rtl="0">
              <a:lnSpc>
                <a:spcPct val="115000"/>
              </a:lnSpc>
              <a:spcBef>
                <a:spcPts val="0"/>
              </a:spcBef>
              <a:spcAft>
                <a:spcPts val="0"/>
              </a:spcAft>
              <a:buSzPts val="1400"/>
              <a:buChar char="●"/>
            </a:pPr>
            <a:r>
              <a:rPr lang="vi">
                <a:solidFill>
                  <a:srgbClr val="374151"/>
                </a:solidFill>
                <a:highlight>
                  <a:srgbClr val="F7F7F8"/>
                </a:highlight>
                <a:latin typeface="Arial"/>
                <a:ea typeface="Arial"/>
                <a:cs typeface="Arial"/>
                <a:sym typeface="Arial"/>
              </a:rPr>
              <a:t>Ví dụ: khối "Nguyễn Thành" được mã hóa bằng khoá mã hóa "b61c57d8b2e92c292704405d3dc3f3c9", kết quả là "cGwN2XdW+YYmxIK3dUEOdw=="</a:t>
            </a:r>
            <a:endParaRPr>
              <a:solidFill>
                <a:srgbClr val="374151"/>
              </a:solidFill>
              <a:highlight>
                <a:srgbClr val="F7F7F8"/>
              </a:highlight>
              <a:latin typeface="Arial"/>
              <a:ea typeface="Arial"/>
              <a:cs typeface="Arial"/>
              <a:sym typeface="Arial"/>
            </a:endParaRPr>
          </a:p>
          <a:p>
            <a:pPr marL="0" lvl="0" indent="0" algn="l" rtl="0">
              <a:lnSpc>
                <a:spcPct val="115000"/>
              </a:lnSpc>
              <a:spcBef>
                <a:spcPts val="0"/>
              </a:spcBef>
              <a:spcAft>
                <a:spcPts val="0"/>
              </a:spcAft>
              <a:buNone/>
            </a:pPr>
            <a:endParaRPr>
              <a:solidFill>
                <a:srgbClr val="374151"/>
              </a:solidFill>
              <a:highlight>
                <a:srgbClr val="F7F7F8"/>
              </a:highlight>
              <a:latin typeface="Arial"/>
              <a:ea typeface="Arial"/>
              <a:cs typeface="Arial"/>
              <a:sym typeface="Arial"/>
            </a:endParaRPr>
          </a:p>
          <a:p>
            <a:pPr marL="457200" lvl="0" indent="-317500" algn="l" rtl="0">
              <a:lnSpc>
                <a:spcPct val="115000"/>
              </a:lnSpc>
              <a:spcBef>
                <a:spcPts val="0"/>
              </a:spcBef>
              <a:spcAft>
                <a:spcPts val="0"/>
              </a:spcAft>
              <a:buSzPts val="1400"/>
              <a:buChar char="●"/>
            </a:pPr>
            <a:r>
              <a:rPr lang="vi">
                <a:solidFill>
                  <a:srgbClr val="374151"/>
                </a:solidFill>
                <a:highlight>
                  <a:srgbClr val="F7F7F8"/>
                </a:highlight>
                <a:latin typeface="Arial"/>
                <a:ea typeface="Arial"/>
                <a:cs typeface="Arial"/>
                <a:sym typeface="Arial"/>
              </a:rPr>
              <a:t>Khối "Bắc" được mã hóa bằng khoá mã hóa "b61c57d8b2e92c292704405d3dc3f3c9", kết quả là "ldG9W8V0Qdi+H1rVv1yj0g=="</a:t>
            </a:r>
            <a:endParaRPr sz="1400"/>
          </a:p>
        </p:txBody>
      </p:sp>
      <p:sp>
        <p:nvSpPr>
          <p:cNvPr id="297" name="Google Shape;297;p40"/>
          <p:cNvSpPr txBox="1"/>
          <p:nvPr/>
        </p:nvSpPr>
        <p:spPr>
          <a:xfrm>
            <a:off x="555000" y="1070525"/>
            <a:ext cx="3000000" cy="4002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a:solidFill>
                  <a:srgbClr val="374151"/>
                </a:solidFill>
                <a:highlight>
                  <a:srgbClr val="F7F7F8"/>
                </a:highlight>
              </a:rPr>
              <a:t>Bước 3: Mã hóa các khối dữ liệu</a:t>
            </a:r>
            <a:endParaRPr>
              <a:solidFill>
                <a:srgbClr val="374151"/>
              </a:solidFill>
              <a:highlight>
                <a:srgbClr val="F7F7F8"/>
              </a:highligh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301"/>
        <p:cNvGrpSpPr/>
        <p:nvPr/>
      </p:nvGrpSpPr>
      <p:grpSpPr>
        <a:xfrm>
          <a:off x="0" y="0"/>
          <a:ext cx="0" cy="0"/>
          <a:chOff x="0" y="0"/>
          <a:chExt cx="0" cy="0"/>
        </a:xfrm>
      </p:grpSpPr>
      <p:pic>
        <p:nvPicPr>
          <p:cNvPr id="302" name="Google Shape;302;p41"/>
          <p:cNvPicPr preferRelativeResize="0">
            <a:picLocks noGrp="1"/>
          </p:cNvPicPr>
          <p:nvPr>
            <p:ph type="pic" idx="2"/>
          </p:nvPr>
        </p:nvPicPr>
        <p:blipFill rotWithShape="1">
          <a:blip r:embed="rId3">
            <a:alphaModFix/>
          </a:blip>
          <a:srcRect l="7373" r="7382"/>
          <a:stretch/>
        </p:blipFill>
        <p:spPr>
          <a:xfrm>
            <a:off x="5936875" y="612300"/>
            <a:ext cx="2615100" cy="3918900"/>
          </a:xfrm>
          <a:prstGeom prst="roundRect">
            <a:avLst>
              <a:gd name="adj" fmla="val 16667"/>
            </a:avLst>
          </a:prstGeom>
        </p:spPr>
      </p:pic>
      <p:sp>
        <p:nvSpPr>
          <p:cNvPr id="303" name="Google Shape;303;p41"/>
          <p:cNvSpPr txBox="1">
            <a:spLocks noGrp="1"/>
          </p:cNvSpPr>
          <p:nvPr>
            <p:ph type="title"/>
          </p:nvPr>
        </p:nvSpPr>
        <p:spPr>
          <a:xfrm>
            <a:off x="1150775" y="270500"/>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IV. Mô phỏng</a:t>
            </a:r>
            <a:endParaRPr/>
          </a:p>
        </p:txBody>
      </p:sp>
      <p:sp>
        <p:nvSpPr>
          <p:cNvPr id="304" name="Google Shape;304;p41"/>
          <p:cNvSpPr txBox="1"/>
          <p:nvPr/>
        </p:nvSpPr>
        <p:spPr>
          <a:xfrm>
            <a:off x="289225" y="1052763"/>
            <a:ext cx="3000000" cy="4002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a:solidFill>
                  <a:srgbClr val="374151"/>
                </a:solidFill>
                <a:highlight>
                  <a:srgbClr val="F7F7F8"/>
                </a:highlight>
              </a:rPr>
              <a:t>Bước 4: Lưu trữ dữ liệu mã hóa</a:t>
            </a:r>
            <a:endParaRPr sz="1500">
              <a:solidFill>
                <a:srgbClr val="374151"/>
              </a:solidFill>
              <a:highlight>
                <a:srgbClr val="F7F7F8"/>
              </a:highlight>
            </a:endParaRPr>
          </a:p>
        </p:txBody>
      </p:sp>
      <p:sp>
        <p:nvSpPr>
          <p:cNvPr id="305" name="Google Shape;305;p41"/>
          <p:cNvSpPr txBox="1"/>
          <p:nvPr/>
        </p:nvSpPr>
        <p:spPr>
          <a:xfrm>
            <a:off x="343500" y="1508350"/>
            <a:ext cx="5510700" cy="4002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Lưu trữ các khối dữ liệu đã được mã hóa an toàn trên máy chủ của tôi.</a:t>
            </a:r>
            <a:endParaRPr sz="1200">
              <a:solidFill>
                <a:srgbClr val="374151"/>
              </a:solidFill>
              <a:highlight>
                <a:srgbClr val="F7F7F8"/>
              </a:highlight>
            </a:endParaRPr>
          </a:p>
        </p:txBody>
      </p:sp>
      <p:sp>
        <p:nvSpPr>
          <p:cNvPr id="306" name="Google Shape;306;p41"/>
          <p:cNvSpPr txBox="1"/>
          <p:nvPr/>
        </p:nvSpPr>
        <p:spPr>
          <a:xfrm>
            <a:off x="343500" y="2171550"/>
            <a:ext cx="3000000" cy="4002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a:solidFill>
                  <a:srgbClr val="374151"/>
                </a:solidFill>
                <a:highlight>
                  <a:srgbClr val="F7F7F8"/>
                </a:highlight>
              </a:rPr>
              <a:t>Bước 5: Giải mã dữ liệu</a:t>
            </a:r>
            <a:endParaRPr>
              <a:solidFill>
                <a:srgbClr val="374151"/>
              </a:solidFill>
              <a:highlight>
                <a:srgbClr val="F7F7F8"/>
              </a:highlight>
            </a:endParaRPr>
          </a:p>
        </p:txBody>
      </p:sp>
      <p:sp>
        <p:nvSpPr>
          <p:cNvPr id="307" name="Google Shape;307;p41"/>
          <p:cNvSpPr txBox="1"/>
          <p:nvPr/>
        </p:nvSpPr>
        <p:spPr>
          <a:xfrm>
            <a:off x="343500" y="2618675"/>
            <a:ext cx="5432700" cy="19626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Khi người dùng muốn truy cập tên của mình, họ sẽ đăng nhập vào hệ thống của tôi bằng chứng chỉ đăng nhập.</a:t>
            </a:r>
            <a:endParaRPr sz="1200">
              <a:solidFill>
                <a:srgbClr val="374151"/>
              </a:solidFill>
              <a:highlight>
                <a:srgbClr val="F7F7F8"/>
              </a:highlight>
            </a:endParaRPr>
          </a:p>
          <a:p>
            <a:pPr marL="0" lvl="0" indent="0" algn="l" rtl="0">
              <a:lnSpc>
                <a:spcPct val="115000"/>
              </a:lnSpc>
              <a:spcBef>
                <a:spcPts val="0"/>
              </a:spcBef>
              <a:spcAft>
                <a:spcPts val="0"/>
              </a:spcAft>
              <a:buNone/>
            </a:pPr>
            <a:endParaRPr sz="1200">
              <a:solidFill>
                <a:srgbClr val="374151"/>
              </a:solidFill>
              <a:highlight>
                <a:srgbClr val="F7F7F8"/>
              </a:highlight>
            </a:endParaRPr>
          </a:p>
          <a:p>
            <a:pPr marL="457200" lvl="0" indent="-317500" algn="l" rtl="0">
              <a:lnSpc>
                <a:spcPct val="115000"/>
              </a:lnSpc>
              <a:spcBef>
                <a:spcPts val="0"/>
              </a:spcBef>
              <a:spcAft>
                <a:spcPts val="0"/>
              </a:spcAft>
              <a:buClr>
                <a:srgbClr val="374151"/>
              </a:buClr>
              <a:buSzPts val="1400"/>
              <a:buChar char="●"/>
            </a:pP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rPr>
              <a:t>Máy chủ của tôi sẽ sử dụng khoá mã hóa đã lưu trữ an toàn để giải mã các khối dữ liệu.</a:t>
            </a:r>
            <a:endParaRPr sz="1200">
              <a:solidFill>
                <a:srgbClr val="374151"/>
              </a:solidFill>
              <a:highlight>
                <a:srgbClr val="F7F7F8"/>
              </a:highlight>
            </a:endParaRPr>
          </a:p>
          <a:p>
            <a:pPr marL="457200" lvl="0" indent="0" algn="l" rtl="0">
              <a:lnSpc>
                <a:spcPct val="115000"/>
              </a:lnSpc>
              <a:spcBef>
                <a:spcPts val="0"/>
              </a:spcBef>
              <a:spcAft>
                <a:spcPts val="0"/>
              </a:spcAft>
              <a:buNone/>
            </a:pPr>
            <a:endParaRPr sz="1200">
              <a:solidFill>
                <a:srgbClr val="374151"/>
              </a:solidFill>
              <a:highlight>
                <a:srgbClr val="F7F7F8"/>
              </a:highlight>
            </a:endParaRPr>
          </a:p>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Sau đó, các khối dữ liệu sẽ được kết hợp lại để tạo ra tên đầy đủ "Nguyễn Thành Bắc".</a:t>
            </a:r>
            <a:endParaRPr sz="1200">
              <a:solidFill>
                <a:srgbClr val="374151"/>
              </a:solidFill>
              <a:highlight>
                <a:srgbClr val="F7F7F8"/>
              </a:highligh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311"/>
        <p:cNvGrpSpPr/>
        <p:nvPr/>
      </p:nvGrpSpPr>
      <p:grpSpPr>
        <a:xfrm>
          <a:off x="0" y="0"/>
          <a:ext cx="0" cy="0"/>
          <a:chOff x="0" y="0"/>
          <a:chExt cx="0" cy="0"/>
        </a:xfrm>
      </p:grpSpPr>
      <p:sp>
        <p:nvSpPr>
          <p:cNvPr id="312" name="Google Shape;312;p42"/>
          <p:cNvSpPr txBox="1">
            <a:spLocks noGrp="1"/>
          </p:cNvSpPr>
          <p:nvPr>
            <p:ph type="subTitle" idx="1"/>
          </p:nvPr>
        </p:nvSpPr>
        <p:spPr>
          <a:xfrm>
            <a:off x="86025" y="1908900"/>
            <a:ext cx="2579100" cy="20979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vi" sz="1300"/>
              <a:t>Trong bối cảnh mà việc lưu trữ và bảo mật dữ liệu ngày càng trở nên quan trọng. SafeStorage đưa ra giải pháp đảm bảo an toàn, bảo mật thông tin người dùng.</a:t>
            </a:r>
            <a:endParaRPr sz="1300"/>
          </a:p>
        </p:txBody>
      </p:sp>
      <p:sp>
        <p:nvSpPr>
          <p:cNvPr id="313" name="Google Shape;313;p42"/>
          <p:cNvSpPr txBox="1">
            <a:spLocks noGrp="1"/>
          </p:cNvSpPr>
          <p:nvPr>
            <p:ph type="subTitle" idx="2"/>
          </p:nvPr>
        </p:nvSpPr>
        <p:spPr>
          <a:xfrm>
            <a:off x="2956475" y="1908900"/>
            <a:ext cx="2469000" cy="2263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374151"/>
              </a:buClr>
              <a:buSzPts val="1300"/>
              <a:buChar char="●"/>
            </a:pPr>
            <a:r>
              <a:rPr lang="vi" sz="1300">
                <a:solidFill>
                  <a:srgbClr val="374151"/>
                </a:solidFill>
                <a:highlight>
                  <a:srgbClr val="F7F7F8"/>
                </a:highlight>
              </a:rPr>
              <a:t>Với ý tưởng của chúng tôi, việc sử dụng thuật toán mã hóa đa bảng và lưu trữ dữ liệu trên máy chủ an toàn sẽ giúp người dùng yên tâm khi lưu trữ và chia sẻ thông tin của mình.</a:t>
            </a:r>
            <a:endParaRPr sz="1300">
              <a:solidFill>
                <a:srgbClr val="374151"/>
              </a:solidFill>
              <a:highlight>
                <a:srgbClr val="F7F7F8"/>
              </a:highlight>
            </a:endParaRPr>
          </a:p>
          <a:p>
            <a:pPr marL="0" lvl="0" indent="0" algn="l" rtl="0">
              <a:spcBef>
                <a:spcPts val="1500"/>
              </a:spcBef>
              <a:spcAft>
                <a:spcPts val="1200"/>
              </a:spcAft>
              <a:buNone/>
            </a:pPr>
            <a:endParaRPr/>
          </a:p>
        </p:txBody>
      </p:sp>
      <p:sp>
        <p:nvSpPr>
          <p:cNvPr id="314" name="Google Shape;314;p42"/>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V. Kết luận</a:t>
            </a:r>
            <a:endParaRPr/>
          </a:p>
        </p:txBody>
      </p:sp>
      <p:sp>
        <p:nvSpPr>
          <p:cNvPr id="315" name="Google Shape;315;p42"/>
          <p:cNvSpPr txBox="1">
            <a:spLocks noGrp="1"/>
          </p:cNvSpPr>
          <p:nvPr>
            <p:ph type="subTitle" idx="3"/>
          </p:nvPr>
        </p:nvSpPr>
        <p:spPr>
          <a:xfrm>
            <a:off x="5826925" y="1959075"/>
            <a:ext cx="2469000" cy="1794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374151"/>
              </a:buClr>
              <a:buSzPts val="1300"/>
              <a:buChar char="●"/>
            </a:pPr>
            <a:r>
              <a:rPr lang="vi" sz="1300">
                <a:solidFill>
                  <a:srgbClr val="374151"/>
                </a:solidFill>
                <a:highlight>
                  <a:srgbClr val="F7F7F8"/>
                </a:highlight>
              </a:rPr>
              <a:t>Chúng tôi hy vọng rằng ý tưởng này sẽ đem lại lợi ích lớn cho cộng đồng người dùng trên toàn thế giới và giúp cho cuộc sống của họ trở nên an toàn và bảo mật hơn.</a:t>
            </a:r>
            <a:endParaRPr sz="1300">
              <a:solidFill>
                <a:srgbClr val="374151"/>
              </a:solidFill>
              <a:highlight>
                <a:srgbClr val="F7F7F8"/>
              </a:highlight>
            </a:endParaRPr>
          </a:p>
          <a:p>
            <a:pPr marL="0" lvl="0" indent="0" algn="l" rtl="0">
              <a:spcBef>
                <a:spcPts val="1500"/>
              </a:spcBef>
              <a:spcAft>
                <a:spcPts val="120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3"/>
          <p:cNvSpPr txBox="1">
            <a:spLocks noGrp="1"/>
          </p:cNvSpPr>
          <p:nvPr>
            <p:ph type="subTitle" idx="1"/>
          </p:nvPr>
        </p:nvSpPr>
        <p:spPr>
          <a:xfrm>
            <a:off x="6595075" y="2305850"/>
            <a:ext cx="2096100" cy="1360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a:t>Các thuật toán mã hóa đa bảng và máy chủ bảo mật giúp người dùng yên tâm</a:t>
            </a:r>
            <a:endParaRPr/>
          </a:p>
        </p:txBody>
      </p:sp>
      <p:sp>
        <p:nvSpPr>
          <p:cNvPr id="321" name="Google Shape;321;p43"/>
          <p:cNvSpPr txBox="1">
            <a:spLocks noGrp="1"/>
          </p:cNvSpPr>
          <p:nvPr>
            <p:ph type="title"/>
          </p:nvPr>
        </p:nvSpPr>
        <p:spPr>
          <a:xfrm>
            <a:off x="1730850" y="401725"/>
            <a:ext cx="5682300" cy="4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
              <a:t>5. Kết luận</a:t>
            </a:r>
            <a:endParaRPr/>
          </a:p>
        </p:txBody>
      </p:sp>
      <p:sp>
        <p:nvSpPr>
          <p:cNvPr id="322" name="Google Shape;322;p43"/>
          <p:cNvSpPr txBox="1">
            <a:spLocks noGrp="1"/>
          </p:cNvSpPr>
          <p:nvPr>
            <p:ph type="subTitle" idx="2"/>
          </p:nvPr>
        </p:nvSpPr>
        <p:spPr>
          <a:xfrm>
            <a:off x="467425" y="1394975"/>
            <a:ext cx="2198400" cy="8226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vi"/>
              <a:t>Giải pháp của SafeStorage mang lại lợi ích cho cộng đồng người dùng trên toàn thế giới</a:t>
            </a:r>
            <a:endParaRPr/>
          </a:p>
        </p:txBody>
      </p:sp>
      <p:sp>
        <p:nvSpPr>
          <p:cNvPr id="323" name="Google Shape;323;p43"/>
          <p:cNvSpPr txBox="1">
            <a:spLocks noGrp="1"/>
          </p:cNvSpPr>
          <p:nvPr>
            <p:ph type="subTitle" idx="3"/>
          </p:nvPr>
        </p:nvSpPr>
        <p:spPr>
          <a:xfrm>
            <a:off x="456700" y="3405075"/>
            <a:ext cx="2361600" cy="8850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vi"/>
              <a:t>Cởi mở với phản hồi để cải thiện dịch vụ</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44"/>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Nhà phát triển web SafeStorage</a:t>
            </a:r>
            <a:endParaRPr/>
          </a:p>
        </p:txBody>
      </p:sp>
      <p:sp>
        <p:nvSpPr>
          <p:cNvPr id="329" name="Google Shape;329;p44"/>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a:t>Cam kết cung cấp trải nghiệm tốt nhất cho người dùng.</a:t>
            </a:r>
            <a:endParaRPr/>
          </a:p>
        </p:txBody>
      </p:sp>
      <p:sp>
        <p:nvSpPr>
          <p:cNvPr id="330" name="Google Shape;330;p44"/>
          <p:cNvSpPr txBox="1">
            <a:spLocks noGrp="1"/>
          </p:cNvSpPr>
          <p:nvPr>
            <p:ph type="subTitle" idx="2"/>
          </p:nvPr>
        </p:nvSpPr>
        <p:spPr>
          <a:xfrm>
            <a:off x="4678425" y="27263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a:t>Website được tạo bởi Nguyễn Thành Bắc.</a:t>
            </a:r>
            <a:endParaRPr/>
          </a:p>
        </p:txBody>
      </p:sp>
      <p:pic>
        <p:nvPicPr>
          <p:cNvPr id="331" name="Google Shape;331;p44"/>
          <p:cNvPicPr preferRelativeResize="0">
            <a:picLocks noGrp="1"/>
          </p:cNvPicPr>
          <p:nvPr>
            <p:ph type="pic" idx="3"/>
          </p:nvPr>
        </p:nvPicPr>
        <p:blipFill rotWithShape="1">
          <a:blip r:embed="rId3">
            <a:alphaModFix/>
          </a:blip>
          <a:srcRect l="31257" r="31257"/>
          <a:stretch/>
        </p:blipFill>
        <p:spPr>
          <a:xfrm>
            <a:off x="642700" y="632300"/>
            <a:ext cx="2615100" cy="3918900"/>
          </a:xfrm>
          <a:prstGeom prst="roundRect">
            <a:avLst>
              <a:gd name="adj" fmla="val 16667"/>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5"/>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
              <a:t>Cảm ơn bạn đã dành thời gian và sự quan tâm 🙂 </a:t>
            </a:r>
            <a:endParaRPr/>
          </a:p>
          <a:p>
            <a:pPr marL="0" lvl="0" indent="0" algn="ctr" rtl="0">
              <a:spcBef>
                <a:spcPts val="0"/>
              </a:spcBef>
              <a:spcAft>
                <a:spcPts val="0"/>
              </a:spcAft>
              <a:buNone/>
            </a:pPr>
            <a:r>
              <a:rPr lang="vi"/>
              <a:t>đến bài thuyết trình .</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1"/>
          <p:cNvSpPr txBox="1">
            <a:spLocks noGrp="1"/>
          </p:cNvSpPr>
          <p:nvPr>
            <p:ph type="subTitle" idx="1"/>
          </p:nvPr>
        </p:nvSpPr>
        <p:spPr>
          <a:xfrm>
            <a:off x="6141119" y="1556551"/>
            <a:ext cx="2633159" cy="3394854"/>
          </a:xfrm>
          <a:prstGeom prst="rect">
            <a:avLst/>
          </a:prstGeom>
        </p:spPr>
        <p:txBody>
          <a:bodyPr spcFirstLastPara="1" wrap="square" lIns="91425" tIns="91425" rIns="91425" bIns="91425" anchor="t" anchorCtr="0">
            <a:noAutofit/>
          </a:bodyPr>
          <a:lstStyle/>
          <a:p>
            <a:pPr lvl="0">
              <a:buFont typeface="Arial" panose="020B0604020202020204" pitchFamily="34" charset="0"/>
              <a:buChar char="•"/>
            </a:pPr>
            <a:r>
              <a:rPr lang="en-US" dirty="0"/>
              <a:t>Sử dụng một framework </a:t>
            </a:r>
            <a:r>
              <a:rPr lang="en-US" dirty="0" err="1"/>
              <a:t>phát</a:t>
            </a:r>
            <a:r>
              <a:rPr lang="en-US" dirty="0"/>
              <a:t> </a:t>
            </a:r>
            <a:r>
              <a:rPr lang="en-US" dirty="0" err="1"/>
              <a:t>triển</a:t>
            </a:r>
            <a:r>
              <a:rPr lang="en-US" dirty="0"/>
              <a:t> web </a:t>
            </a:r>
            <a:r>
              <a:rPr lang="en-US" dirty="0" err="1"/>
              <a:t>như</a:t>
            </a:r>
            <a:r>
              <a:rPr lang="en-US" dirty="0"/>
              <a:t> Laravel, </a:t>
            </a:r>
            <a:r>
              <a:rPr lang="en-US" dirty="0" err="1"/>
              <a:t>Symfony</a:t>
            </a:r>
            <a:r>
              <a:rPr lang="en-US" dirty="0"/>
              <a:t>, </a:t>
            </a:r>
            <a:r>
              <a:rPr lang="en-US" dirty="0" err="1"/>
              <a:t>hoặc</a:t>
            </a:r>
            <a:r>
              <a:rPr lang="en-US" dirty="0"/>
              <a:t> Django để </a:t>
            </a:r>
            <a:r>
              <a:rPr lang="en-US" dirty="0" err="1"/>
              <a:t>xây</a:t>
            </a:r>
            <a:r>
              <a:rPr lang="en-US" dirty="0"/>
              <a:t> </a:t>
            </a:r>
            <a:r>
              <a:rPr lang="en-US" dirty="0" err="1"/>
              <a:t>dựng</a:t>
            </a:r>
            <a:r>
              <a:rPr lang="en-US" dirty="0"/>
              <a:t> </a:t>
            </a:r>
            <a:r>
              <a:rPr lang="en-US" dirty="0" err="1"/>
              <a:t>trang</a:t>
            </a:r>
            <a:r>
              <a:rPr lang="en-US" dirty="0"/>
              <a:t> web của bạn. Framework này </a:t>
            </a:r>
            <a:r>
              <a:rPr lang="en-US" dirty="0" err="1"/>
              <a:t>cung</a:t>
            </a:r>
            <a:r>
              <a:rPr lang="en-US" dirty="0"/>
              <a:t> </a:t>
            </a:r>
            <a:r>
              <a:rPr lang="en-US" dirty="0" err="1"/>
              <a:t>cấp</a:t>
            </a:r>
            <a:r>
              <a:rPr lang="en-US" dirty="0"/>
              <a:t> các </a:t>
            </a:r>
            <a:r>
              <a:rPr lang="en-US" dirty="0" err="1"/>
              <a:t>tính</a:t>
            </a:r>
            <a:r>
              <a:rPr lang="en-US" dirty="0"/>
              <a:t> </a:t>
            </a:r>
            <a:r>
              <a:rPr lang="en-US" dirty="0" err="1"/>
              <a:t>năng</a:t>
            </a:r>
            <a:r>
              <a:rPr lang="en-US" dirty="0"/>
              <a:t> </a:t>
            </a:r>
            <a:r>
              <a:rPr lang="en-US" dirty="0" err="1"/>
              <a:t>bảo</a:t>
            </a:r>
            <a:r>
              <a:rPr lang="en-US" dirty="0"/>
              <a:t> </a:t>
            </a:r>
            <a:r>
              <a:rPr lang="en-US" dirty="0" err="1"/>
              <a:t>mật</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xác</a:t>
            </a:r>
            <a:r>
              <a:rPr lang="en-US" dirty="0"/>
              <a:t> </a:t>
            </a:r>
            <a:r>
              <a:rPr lang="en-US" dirty="0" err="1"/>
              <a:t>thực</a:t>
            </a:r>
            <a:r>
              <a:rPr lang="en-US" dirty="0"/>
              <a:t>, </a:t>
            </a:r>
            <a:r>
              <a:rPr lang="en-US" dirty="0" err="1"/>
              <a:t>quản</a:t>
            </a:r>
            <a:r>
              <a:rPr lang="en-US" dirty="0"/>
              <a:t> lý </a:t>
            </a:r>
            <a:r>
              <a:rPr lang="en-US" dirty="0" err="1"/>
              <a:t>phiên</a:t>
            </a:r>
            <a:r>
              <a:rPr lang="en-US" dirty="0"/>
              <a:t>, </a:t>
            </a:r>
            <a:r>
              <a:rPr lang="en-US" dirty="0" err="1"/>
              <a:t>bảo</a:t>
            </a:r>
            <a:r>
              <a:rPr lang="en-US" dirty="0"/>
              <a:t> </a:t>
            </a:r>
            <a:r>
              <a:rPr lang="en-US" dirty="0" err="1"/>
              <a:t>vệ</a:t>
            </a:r>
            <a:r>
              <a:rPr lang="en-US" dirty="0"/>
              <a:t> </a:t>
            </a:r>
            <a:r>
              <a:rPr lang="en-US" dirty="0" err="1"/>
              <a:t>chống</a:t>
            </a:r>
            <a:r>
              <a:rPr lang="en-US" dirty="0"/>
              <a:t> </a:t>
            </a:r>
            <a:r>
              <a:rPr lang="en-US" dirty="0" err="1"/>
              <a:t>tấn</a:t>
            </a:r>
            <a:r>
              <a:rPr lang="en-US" dirty="0"/>
              <a:t> </a:t>
            </a:r>
            <a:r>
              <a:rPr lang="en-US" dirty="0" err="1"/>
              <a:t>công</a:t>
            </a:r>
            <a:r>
              <a:rPr lang="en-US" dirty="0"/>
              <a:t> và </a:t>
            </a:r>
            <a:r>
              <a:rPr lang="en-US" dirty="0" err="1"/>
              <a:t>bảo</a:t>
            </a:r>
            <a:r>
              <a:rPr lang="en-US" dirty="0"/>
              <a:t> </a:t>
            </a:r>
            <a:r>
              <a:rPr lang="en-US" dirty="0" err="1"/>
              <a:t>mật</a:t>
            </a:r>
            <a:r>
              <a:rPr lang="en-US" dirty="0"/>
              <a:t> dữ liệu. </a:t>
            </a:r>
            <a:r>
              <a:rPr lang="en-US" dirty="0" err="1"/>
              <a:t>Nó</a:t>
            </a:r>
            <a:r>
              <a:rPr lang="en-US" dirty="0"/>
              <a:t> cũng </a:t>
            </a:r>
            <a:r>
              <a:rPr lang="en-US" dirty="0" err="1"/>
              <a:t>giúp</a:t>
            </a:r>
            <a:r>
              <a:rPr lang="en-US" dirty="0"/>
              <a:t> </a:t>
            </a:r>
            <a:r>
              <a:rPr lang="en-US" dirty="0" err="1"/>
              <a:t>tăng</a:t>
            </a:r>
            <a:r>
              <a:rPr lang="en-US" dirty="0"/>
              <a:t> </a:t>
            </a:r>
            <a:r>
              <a:rPr lang="en-US" dirty="0" err="1"/>
              <a:t>tốc</a:t>
            </a:r>
            <a:r>
              <a:rPr lang="en-US" dirty="0"/>
              <a:t> quá trình </a:t>
            </a:r>
            <a:r>
              <a:rPr lang="en-US" dirty="0" err="1"/>
              <a:t>phát</a:t>
            </a:r>
            <a:r>
              <a:rPr lang="en-US" dirty="0"/>
              <a:t> </a:t>
            </a:r>
            <a:r>
              <a:rPr lang="en-US" dirty="0" err="1"/>
              <a:t>triển</a:t>
            </a:r>
            <a:r>
              <a:rPr lang="en-US" dirty="0"/>
              <a:t> và </a:t>
            </a:r>
            <a:r>
              <a:rPr lang="en-US" dirty="0" err="1"/>
              <a:t>giảm</a:t>
            </a:r>
            <a:r>
              <a:rPr lang="en-US" dirty="0"/>
              <a:t> </a:t>
            </a:r>
            <a:r>
              <a:rPr lang="en-US" dirty="0" err="1"/>
              <a:t>thiểu</a:t>
            </a:r>
            <a:r>
              <a:rPr lang="en-US" dirty="0"/>
              <a:t> </a:t>
            </a:r>
            <a:r>
              <a:rPr lang="en-US" dirty="0" err="1"/>
              <a:t>lỗi</a:t>
            </a:r>
            <a:r>
              <a:rPr lang="en-US" dirty="0"/>
              <a:t> </a:t>
            </a:r>
            <a:r>
              <a:rPr lang="en-US" dirty="0" err="1"/>
              <a:t>bảo</a:t>
            </a:r>
            <a:r>
              <a:rPr lang="en-US" dirty="0"/>
              <a:t> </a:t>
            </a:r>
            <a:r>
              <a:rPr lang="en-US" dirty="0" err="1"/>
              <a:t>mật</a:t>
            </a:r>
            <a:r>
              <a:rPr lang="en-US" dirty="0"/>
              <a:t>.</a:t>
            </a:r>
            <a:endParaRPr lang="en-US" sz="1300" dirty="0"/>
          </a:p>
        </p:txBody>
      </p:sp>
      <p:sp>
        <p:nvSpPr>
          <p:cNvPr id="224" name="Google Shape;224;p31"/>
          <p:cNvSpPr txBox="1">
            <a:spLocks noGrp="1"/>
          </p:cNvSpPr>
          <p:nvPr>
            <p:ph type="subTitle" idx="2"/>
          </p:nvPr>
        </p:nvSpPr>
        <p:spPr>
          <a:xfrm>
            <a:off x="3289739" y="1752263"/>
            <a:ext cx="2469000" cy="3394853"/>
          </a:xfrm>
          <a:prstGeom prst="rect">
            <a:avLst/>
          </a:prstGeom>
        </p:spPr>
        <p:txBody>
          <a:bodyPr spcFirstLastPara="1" wrap="square" lIns="91425" tIns="91425" rIns="91425" bIns="91425" anchor="t" anchorCtr="0">
            <a:noAutofit/>
          </a:bodyPr>
          <a:lstStyle/>
          <a:p>
            <a:pPr marL="139700" lvl="0" indent="0">
              <a:buSzPts val="1400"/>
            </a:pPr>
            <a:r>
              <a:rPr lang="en-US" dirty="0" err="1"/>
              <a:t>Thay</a:t>
            </a:r>
            <a:r>
              <a:rPr lang="en-US" dirty="0"/>
              <a:t> </a:t>
            </a:r>
            <a:r>
              <a:rPr lang="en-US" dirty="0" err="1"/>
              <a:t>vì</a:t>
            </a:r>
            <a:r>
              <a:rPr lang="en-US" dirty="0"/>
              <a:t> </a:t>
            </a:r>
            <a:r>
              <a:rPr lang="en-US" dirty="0" err="1"/>
              <a:t>xây</a:t>
            </a:r>
            <a:r>
              <a:rPr lang="en-US" dirty="0"/>
              <a:t> </a:t>
            </a:r>
            <a:r>
              <a:rPr lang="en-US" dirty="0" err="1"/>
              <a:t>dựng</a:t>
            </a:r>
            <a:r>
              <a:rPr lang="en-US" dirty="0"/>
              <a:t> </a:t>
            </a:r>
            <a:r>
              <a:rPr lang="en-US" dirty="0" err="1"/>
              <a:t>chức</a:t>
            </a:r>
            <a:r>
              <a:rPr lang="en-US" dirty="0"/>
              <a:t> </a:t>
            </a:r>
            <a:r>
              <a:rPr lang="en-US" dirty="0" err="1"/>
              <a:t>năng</a:t>
            </a:r>
            <a:r>
              <a:rPr lang="en-US" dirty="0"/>
              <a:t> đăng nhập và đăng </a:t>
            </a:r>
            <a:r>
              <a:rPr lang="en-US" dirty="0" err="1"/>
              <a:t>ký</a:t>
            </a:r>
            <a:r>
              <a:rPr lang="en-US" dirty="0"/>
              <a:t> </a:t>
            </a:r>
            <a:r>
              <a:rPr lang="en-US" dirty="0" err="1"/>
              <a:t>từ</a:t>
            </a:r>
            <a:r>
              <a:rPr lang="en-US" dirty="0"/>
              <a:t> </a:t>
            </a:r>
            <a:r>
              <a:rPr lang="en-US" dirty="0" err="1"/>
              <a:t>đầu</a:t>
            </a:r>
            <a:r>
              <a:rPr lang="en-US" dirty="0"/>
              <a:t>, bạn có thể </a:t>
            </a:r>
            <a:r>
              <a:rPr lang="en-US" dirty="0" err="1"/>
              <a:t>tích</a:t>
            </a:r>
            <a:r>
              <a:rPr lang="en-US" dirty="0"/>
              <a:t> hợp OAuth2 </a:t>
            </a:r>
            <a:r>
              <a:rPr lang="en-US" dirty="0" err="1"/>
              <a:t>hoặc</a:t>
            </a:r>
            <a:r>
              <a:rPr lang="en-US" dirty="0"/>
              <a:t> OpenID Connect để </a:t>
            </a:r>
            <a:r>
              <a:rPr lang="en-US" dirty="0" err="1"/>
              <a:t>xác</a:t>
            </a:r>
            <a:r>
              <a:rPr lang="en-US" dirty="0"/>
              <a:t> </a:t>
            </a:r>
            <a:r>
              <a:rPr lang="en-US" dirty="0" err="1"/>
              <a:t>thực</a:t>
            </a:r>
            <a:r>
              <a:rPr lang="en-US" dirty="0"/>
              <a:t> người dùng thông qua dịch </a:t>
            </a:r>
            <a:r>
              <a:rPr lang="en-US" dirty="0" err="1"/>
              <a:t>vụ</a:t>
            </a:r>
            <a:r>
              <a:rPr lang="en-US" dirty="0"/>
              <a:t> </a:t>
            </a:r>
            <a:r>
              <a:rPr lang="en-US" dirty="0" err="1"/>
              <a:t>bên</a:t>
            </a:r>
            <a:r>
              <a:rPr lang="en-US" dirty="0"/>
              <a:t> </a:t>
            </a:r>
            <a:r>
              <a:rPr lang="en-US" dirty="0" err="1"/>
              <a:t>thứ</a:t>
            </a:r>
            <a:r>
              <a:rPr lang="en-US" dirty="0"/>
              <a:t> </a:t>
            </a:r>
            <a:r>
              <a:rPr lang="en-US" dirty="0" err="1"/>
              <a:t>ba</a:t>
            </a:r>
            <a:r>
              <a:rPr lang="en-US" dirty="0"/>
              <a:t> </a:t>
            </a:r>
            <a:r>
              <a:rPr lang="en-US" dirty="0" err="1"/>
              <a:t>như</a:t>
            </a:r>
            <a:r>
              <a:rPr lang="en-US" dirty="0"/>
              <a:t> Google, Facebook </a:t>
            </a:r>
            <a:r>
              <a:rPr lang="en-US" dirty="0" err="1"/>
              <a:t>hoặc</a:t>
            </a:r>
            <a:r>
              <a:rPr lang="en-US" dirty="0"/>
              <a:t> GitHub. </a:t>
            </a:r>
            <a:r>
              <a:rPr lang="en-US" dirty="0" err="1"/>
              <a:t>Điều</a:t>
            </a:r>
            <a:r>
              <a:rPr lang="en-US" dirty="0"/>
              <a:t> này </a:t>
            </a:r>
            <a:r>
              <a:rPr lang="en-US" dirty="0" err="1"/>
              <a:t>giúp</a:t>
            </a:r>
            <a:r>
              <a:rPr lang="en-US" dirty="0"/>
              <a:t> bạn </a:t>
            </a:r>
            <a:r>
              <a:rPr lang="en-US" dirty="0" err="1"/>
              <a:t>tránh</a:t>
            </a:r>
            <a:r>
              <a:rPr lang="en-US" dirty="0"/>
              <a:t> </a:t>
            </a:r>
            <a:r>
              <a:rPr lang="en-US" dirty="0" err="1"/>
              <a:t>việc</a:t>
            </a:r>
            <a:r>
              <a:rPr lang="en-US" dirty="0"/>
              <a:t> lưu trữ </a:t>
            </a:r>
            <a:r>
              <a:rPr lang="en-US" dirty="0" err="1"/>
              <a:t>mật</a:t>
            </a:r>
            <a:r>
              <a:rPr lang="en-US" dirty="0"/>
              <a:t> </a:t>
            </a:r>
            <a:r>
              <a:rPr lang="en-US" dirty="0" err="1"/>
              <a:t>khẩu</a:t>
            </a:r>
            <a:r>
              <a:rPr lang="en-US" dirty="0"/>
              <a:t> và </a:t>
            </a:r>
            <a:r>
              <a:rPr lang="en-US" dirty="0" err="1"/>
              <a:t>quản</a:t>
            </a:r>
            <a:r>
              <a:rPr lang="en-US" dirty="0"/>
              <a:t> lý </a:t>
            </a:r>
            <a:r>
              <a:rPr lang="en-US" dirty="0" err="1"/>
              <a:t>việc</a:t>
            </a:r>
            <a:r>
              <a:rPr lang="en-US" dirty="0"/>
              <a:t> </a:t>
            </a:r>
            <a:r>
              <a:rPr lang="en-US" dirty="0" err="1"/>
              <a:t>xác</a:t>
            </a:r>
            <a:r>
              <a:rPr lang="en-US" dirty="0"/>
              <a:t> </a:t>
            </a:r>
            <a:r>
              <a:rPr lang="en-US" dirty="0" err="1"/>
              <a:t>thực</a:t>
            </a:r>
            <a:r>
              <a:rPr lang="en-US" dirty="0"/>
              <a:t>, </a:t>
            </a:r>
            <a:r>
              <a:rPr lang="en-US" dirty="0" err="1"/>
              <a:t>đồng</a:t>
            </a:r>
            <a:r>
              <a:rPr lang="en-US" dirty="0"/>
              <a:t> </a:t>
            </a:r>
            <a:r>
              <a:rPr lang="en-US" dirty="0" err="1"/>
              <a:t>thời</a:t>
            </a:r>
            <a:r>
              <a:rPr lang="en-US" dirty="0"/>
              <a:t> </a:t>
            </a:r>
            <a:r>
              <a:rPr lang="en-US" dirty="0" err="1"/>
              <a:t>cung</a:t>
            </a:r>
            <a:r>
              <a:rPr lang="en-US" dirty="0"/>
              <a:t> </a:t>
            </a:r>
            <a:r>
              <a:rPr lang="en-US" dirty="0" err="1"/>
              <a:t>cấp</a:t>
            </a:r>
            <a:r>
              <a:rPr lang="en-US" dirty="0"/>
              <a:t> </a:t>
            </a:r>
            <a:r>
              <a:rPr lang="en-US" dirty="0" err="1"/>
              <a:t>bảo</a:t>
            </a:r>
            <a:r>
              <a:rPr lang="en-US" dirty="0"/>
              <a:t> </a:t>
            </a:r>
            <a:r>
              <a:rPr lang="en-US" dirty="0" err="1"/>
              <a:t>mật</a:t>
            </a:r>
            <a:r>
              <a:rPr lang="en-US" dirty="0"/>
              <a:t> </a:t>
            </a:r>
            <a:r>
              <a:rPr lang="en-US" dirty="0" err="1"/>
              <a:t>cao</a:t>
            </a:r>
            <a:r>
              <a:rPr lang="en-US" dirty="0"/>
              <a:t> hơn.</a:t>
            </a:r>
            <a:endParaRPr dirty="0"/>
          </a:p>
        </p:txBody>
      </p:sp>
      <p:sp>
        <p:nvSpPr>
          <p:cNvPr id="225" name="Google Shape;225;p31"/>
          <p:cNvSpPr txBox="1">
            <a:spLocks noGrp="1"/>
          </p:cNvSpPr>
          <p:nvPr>
            <p:ph type="title"/>
          </p:nvPr>
        </p:nvSpPr>
        <p:spPr>
          <a:xfrm>
            <a:off x="1020778" y="155220"/>
            <a:ext cx="7753500" cy="636000"/>
          </a:xfrm>
          <a:prstGeom prst="rect">
            <a:avLst/>
          </a:prstGeom>
        </p:spPr>
        <p:txBody>
          <a:bodyPr spcFirstLastPara="1" wrap="square" lIns="91425" tIns="91425" rIns="91425" bIns="91425" anchor="ctr" anchorCtr="0">
            <a:noAutofit/>
          </a:bodyPr>
          <a:lstStyle/>
          <a:p>
            <a:pPr lvl="0"/>
            <a:r>
              <a:rPr lang="vi-VN" dirty="0"/>
              <a:t>Các phương </a:t>
            </a:r>
            <a:r>
              <a:rPr lang="vi-VN" dirty="0" err="1"/>
              <a:t>án</a:t>
            </a:r>
            <a:r>
              <a:rPr lang="vi-VN" dirty="0"/>
              <a:t> </a:t>
            </a:r>
            <a:r>
              <a:rPr lang="vi-VN" dirty="0" err="1"/>
              <a:t>thực</a:t>
            </a:r>
            <a:r>
              <a:rPr lang="vi-VN" dirty="0"/>
              <a:t> </a:t>
            </a:r>
            <a:r>
              <a:rPr lang="vi-VN" dirty="0" err="1"/>
              <a:t>hiện</a:t>
            </a:r>
            <a:r>
              <a:rPr lang="vi-VN" dirty="0"/>
              <a:t> </a:t>
            </a:r>
            <a:endParaRPr sz="2100" dirty="0"/>
          </a:p>
        </p:txBody>
      </p:sp>
      <p:sp>
        <p:nvSpPr>
          <p:cNvPr id="10" name="Google Shape;224;p31">
            <a:extLst>
              <a:ext uri="{FF2B5EF4-FFF2-40B4-BE49-F238E27FC236}">
                <a16:creationId xmlns:a16="http://schemas.microsoft.com/office/drawing/2014/main" id="{3885BB1C-97E9-464B-9178-D069CE2C6CE9}"/>
              </a:ext>
            </a:extLst>
          </p:cNvPr>
          <p:cNvSpPr txBox="1">
            <a:spLocks/>
          </p:cNvSpPr>
          <p:nvPr/>
        </p:nvSpPr>
        <p:spPr>
          <a:xfrm>
            <a:off x="355546" y="1710441"/>
            <a:ext cx="2469000" cy="33948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1pPr>
            <a:lvl2pPr marL="914400" marR="0" lvl="1"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2pPr>
            <a:lvl3pPr marL="1371600" marR="0" lvl="2"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3pPr>
            <a:lvl4pPr marL="1828800" marR="0" lvl="3"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4pPr>
            <a:lvl5pPr marL="2286000" marR="0" lvl="4"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5pPr>
            <a:lvl6pPr marL="2743200" marR="0" lvl="5"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6pPr>
            <a:lvl7pPr marL="3200400" marR="0" lvl="6"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7pPr>
            <a:lvl8pPr marL="3657600" marR="0" lvl="7"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8pPr>
            <a:lvl9pPr marL="4114800" marR="0" lvl="8"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9pPr>
          </a:lstStyle>
          <a:p>
            <a:pPr marL="139700" indent="0">
              <a:buSzPts val="1400"/>
            </a:pPr>
            <a:r>
              <a:rPr lang="en-US" dirty="0"/>
              <a:t>Để </a:t>
            </a:r>
            <a:r>
              <a:rPr lang="en-US" dirty="0" err="1"/>
              <a:t>bảo</a:t>
            </a:r>
            <a:r>
              <a:rPr lang="en-US" dirty="0"/>
              <a:t> </a:t>
            </a:r>
            <a:r>
              <a:rPr lang="en-US" dirty="0" err="1"/>
              <a:t>vệ</a:t>
            </a:r>
            <a:r>
              <a:rPr lang="en-US" dirty="0"/>
              <a:t> thông tin </a:t>
            </a:r>
            <a:r>
              <a:rPr lang="en-US" dirty="0" err="1"/>
              <a:t>tài</a:t>
            </a:r>
            <a:r>
              <a:rPr lang="en-US" dirty="0"/>
              <a:t> </a:t>
            </a:r>
            <a:r>
              <a:rPr lang="en-US" dirty="0" err="1"/>
              <a:t>khoản</a:t>
            </a:r>
            <a:r>
              <a:rPr lang="en-US" dirty="0"/>
              <a:t> và </a:t>
            </a:r>
            <a:r>
              <a:rPr lang="en-US" dirty="0" err="1"/>
              <a:t>mật</a:t>
            </a:r>
            <a:r>
              <a:rPr lang="en-US" dirty="0"/>
              <a:t> </a:t>
            </a:r>
            <a:r>
              <a:rPr lang="en-US" dirty="0" err="1"/>
              <a:t>khẩu</a:t>
            </a:r>
            <a:r>
              <a:rPr lang="en-US" dirty="0"/>
              <a:t> trong </a:t>
            </a:r>
            <a:r>
              <a:rPr lang="en-US" dirty="0" err="1"/>
              <a:t>cơ</a:t>
            </a:r>
            <a:r>
              <a:rPr lang="en-US" dirty="0"/>
              <a:t> </a:t>
            </a:r>
            <a:r>
              <a:rPr lang="en-US" dirty="0" err="1"/>
              <a:t>sở</a:t>
            </a:r>
            <a:r>
              <a:rPr lang="en-US" dirty="0"/>
              <a:t> dữ liệu, sử dụng mã hóa </a:t>
            </a:r>
            <a:r>
              <a:rPr lang="en-US" dirty="0" err="1"/>
              <a:t>hai</a:t>
            </a:r>
            <a:r>
              <a:rPr lang="en-US" dirty="0"/>
              <a:t> </a:t>
            </a:r>
            <a:r>
              <a:rPr lang="en-US" dirty="0" err="1"/>
              <a:t>chiều</a:t>
            </a:r>
            <a:r>
              <a:rPr lang="en-US" dirty="0"/>
              <a:t>. Khi người dùng đăng </a:t>
            </a:r>
            <a:r>
              <a:rPr lang="en-US" dirty="0" err="1"/>
              <a:t>ký</a:t>
            </a:r>
            <a:r>
              <a:rPr lang="en-US" dirty="0"/>
              <a:t> </a:t>
            </a:r>
            <a:r>
              <a:rPr lang="en-US" dirty="0" err="1"/>
              <a:t>hoặc</a:t>
            </a:r>
            <a:r>
              <a:rPr lang="en-US" dirty="0"/>
              <a:t> </a:t>
            </a:r>
            <a:r>
              <a:rPr lang="en-US" dirty="0" err="1"/>
              <a:t>thay</a:t>
            </a:r>
            <a:r>
              <a:rPr lang="en-US" dirty="0"/>
              <a:t> </a:t>
            </a:r>
            <a:r>
              <a:rPr lang="en-US" dirty="0" err="1"/>
              <a:t>đổi</a:t>
            </a:r>
            <a:r>
              <a:rPr lang="en-US" dirty="0"/>
              <a:t> </a:t>
            </a:r>
            <a:r>
              <a:rPr lang="en-US" dirty="0" err="1"/>
              <a:t>mật</a:t>
            </a:r>
            <a:r>
              <a:rPr lang="en-US" dirty="0"/>
              <a:t> </a:t>
            </a:r>
            <a:r>
              <a:rPr lang="en-US" dirty="0" err="1"/>
              <a:t>khẩu</a:t>
            </a:r>
            <a:r>
              <a:rPr lang="en-US" dirty="0"/>
              <a:t>, mã hóa dữ liệu bằng một khóa </a:t>
            </a:r>
            <a:r>
              <a:rPr lang="en-US" dirty="0" err="1"/>
              <a:t>bí</a:t>
            </a:r>
            <a:r>
              <a:rPr lang="en-US" dirty="0"/>
              <a:t> </a:t>
            </a:r>
            <a:r>
              <a:rPr lang="en-US" dirty="0" err="1"/>
              <a:t>mật</a:t>
            </a:r>
            <a:r>
              <a:rPr lang="en-US" dirty="0"/>
              <a:t> và lưu trữ trong </a:t>
            </a:r>
            <a:r>
              <a:rPr lang="en-US" dirty="0" err="1"/>
              <a:t>cơ</a:t>
            </a:r>
            <a:r>
              <a:rPr lang="en-US" dirty="0"/>
              <a:t> </a:t>
            </a:r>
            <a:r>
              <a:rPr lang="en-US" dirty="0" err="1"/>
              <a:t>sở</a:t>
            </a:r>
            <a:r>
              <a:rPr lang="en-US" dirty="0"/>
              <a:t> dữ liệu. Khi người dùng đăng nhập, giải mã dữ liệu và so </a:t>
            </a:r>
            <a:r>
              <a:rPr lang="en-US" dirty="0" err="1"/>
              <a:t>sánh</a:t>
            </a:r>
            <a:r>
              <a:rPr lang="en-US" dirty="0"/>
              <a:t> với thông tin nhập vào.</a:t>
            </a:r>
          </a:p>
          <a:p>
            <a:pPr marL="139700" indent="0">
              <a:buSzPts val="1400"/>
            </a:pPr>
            <a:endParaRPr lang="vi-VN" dirty="0"/>
          </a:p>
        </p:txBody>
      </p:sp>
      <p:sp>
        <p:nvSpPr>
          <p:cNvPr id="7" name="Hộp Văn bản 6">
            <a:extLst>
              <a:ext uri="{FF2B5EF4-FFF2-40B4-BE49-F238E27FC236}">
                <a16:creationId xmlns:a16="http://schemas.microsoft.com/office/drawing/2014/main" id="{E418AB99-A343-42E8-9199-40D63AD90D49}"/>
              </a:ext>
            </a:extLst>
          </p:cNvPr>
          <p:cNvSpPr txBox="1"/>
          <p:nvPr/>
        </p:nvSpPr>
        <p:spPr>
          <a:xfrm>
            <a:off x="6459364" y="1275548"/>
            <a:ext cx="2189180" cy="292388"/>
          </a:xfrm>
          <a:prstGeom prst="rect">
            <a:avLst/>
          </a:prstGeom>
          <a:noFill/>
        </p:spPr>
        <p:txBody>
          <a:bodyPr wrap="square" rtlCol="0">
            <a:spAutoFit/>
          </a:bodyPr>
          <a:lstStyle/>
          <a:p>
            <a:r>
              <a:rPr lang="vi-VN" sz="1300" dirty="0"/>
              <a:t>3. </a:t>
            </a:r>
            <a:r>
              <a:rPr lang="en-US" sz="1300" dirty="0"/>
              <a:t>Sử dụng framework</a:t>
            </a:r>
            <a:r>
              <a:rPr lang="vi-VN" sz="1300" dirty="0"/>
              <a:t> :</a:t>
            </a:r>
            <a:endParaRPr lang="en-US" sz="1300" dirty="0"/>
          </a:p>
        </p:txBody>
      </p:sp>
      <p:sp>
        <p:nvSpPr>
          <p:cNvPr id="13" name="Hộp Văn bản 12">
            <a:extLst>
              <a:ext uri="{FF2B5EF4-FFF2-40B4-BE49-F238E27FC236}">
                <a16:creationId xmlns:a16="http://schemas.microsoft.com/office/drawing/2014/main" id="{709B2027-DF2E-4DA3-970A-27BFEEA2F97D}"/>
              </a:ext>
            </a:extLst>
          </p:cNvPr>
          <p:cNvSpPr txBox="1"/>
          <p:nvPr/>
        </p:nvSpPr>
        <p:spPr>
          <a:xfrm>
            <a:off x="3429649" y="1293186"/>
            <a:ext cx="2189180" cy="492443"/>
          </a:xfrm>
          <a:prstGeom prst="rect">
            <a:avLst/>
          </a:prstGeom>
          <a:noFill/>
        </p:spPr>
        <p:txBody>
          <a:bodyPr wrap="square" rtlCol="0">
            <a:spAutoFit/>
          </a:bodyPr>
          <a:lstStyle/>
          <a:p>
            <a:r>
              <a:rPr lang="vi-VN" sz="1300" dirty="0"/>
              <a:t>2. </a:t>
            </a:r>
            <a:r>
              <a:rPr lang="en-US" sz="1300" dirty="0"/>
              <a:t>Sử dụng OAuth2 </a:t>
            </a:r>
            <a:r>
              <a:rPr lang="en-US" sz="1300" dirty="0" err="1"/>
              <a:t>hoặc</a:t>
            </a:r>
            <a:r>
              <a:rPr lang="en-US" sz="1300" dirty="0"/>
              <a:t> OpenID Connect</a:t>
            </a:r>
            <a:r>
              <a:rPr lang="vi-VN" sz="1300" dirty="0"/>
              <a:t> :</a:t>
            </a:r>
            <a:endParaRPr lang="en-US" sz="1300" dirty="0"/>
          </a:p>
        </p:txBody>
      </p:sp>
      <p:sp>
        <p:nvSpPr>
          <p:cNvPr id="14" name="Hộp Văn bản 13">
            <a:extLst>
              <a:ext uri="{FF2B5EF4-FFF2-40B4-BE49-F238E27FC236}">
                <a16:creationId xmlns:a16="http://schemas.microsoft.com/office/drawing/2014/main" id="{0797600A-B041-4CCE-B159-C09DAB917170}"/>
              </a:ext>
            </a:extLst>
          </p:cNvPr>
          <p:cNvSpPr txBox="1"/>
          <p:nvPr/>
        </p:nvSpPr>
        <p:spPr>
          <a:xfrm>
            <a:off x="495456" y="1293186"/>
            <a:ext cx="2189180" cy="677108"/>
          </a:xfrm>
          <a:prstGeom prst="rect">
            <a:avLst/>
          </a:prstGeom>
          <a:noFill/>
        </p:spPr>
        <p:txBody>
          <a:bodyPr wrap="square" rtlCol="0">
            <a:spAutoFit/>
          </a:bodyPr>
          <a:lstStyle/>
          <a:p>
            <a:r>
              <a:rPr lang="vi-VN" sz="1300" dirty="0"/>
              <a:t>1. </a:t>
            </a:r>
            <a:r>
              <a:rPr lang="en-US" sz="1300" dirty="0"/>
              <a:t>Sử dụng mã hóa </a:t>
            </a:r>
            <a:r>
              <a:rPr lang="en-US" sz="1300" dirty="0" err="1"/>
              <a:t>hai</a:t>
            </a:r>
            <a:r>
              <a:rPr lang="en-US" sz="1300" dirty="0"/>
              <a:t> </a:t>
            </a:r>
            <a:r>
              <a:rPr lang="en-US" sz="1300" dirty="0" err="1"/>
              <a:t>chiều</a:t>
            </a:r>
            <a:r>
              <a:rPr lang="en-US" sz="1300" dirty="0"/>
              <a:t>:</a:t>
            </a:r>
          </a:p>
          <a:p>
            <a:endParaRPr lang="en-US" sz="12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p31"/>
          <p:cNvSpPr txBox="1">
            <a:spLocks noGrp="1"/>
          </p:cNvSpPr>
          <p:nvPr>
            <p:ph type="subTitle" idx="2"/>
          </p:nvPr>
        </p:nvSpPr>
        <p:spPr>
          <a:xfrm>
            <a:off x="687572" y="1391526"/>
            <a:ext cx="6202326" cy="1417675"/>
          </a:xfrm>
          <a:prstGeom prst="rect">
            <a:avLst/>
          </a:prstGeom>
        </p:spPr>
        <p:txBody>
          <a:bodyPr spcFirstLastPara="1" wrap="square" lIns="91425" tIns="91425" rIns="91425" bIns="91425" anchor="t" anchorCtr="0">
            <a:noAutofit/>
          </a:bodyPr>
          <a:lstStyle/>
          <a:p>
            <a:pPr marL="139700" indent="0">
              <a:buSzPts val="1400"/>
            </a:pPr>
            <a:r>
              <a:rPr lang="en-US" dirty="0" err="1"/>
              <a:t>Ưu</a:t>
            </a:r>
            <a:r>
              <a:rPr lang="en-US" dirty="0"/>
              <a:t> </a:t>
            </a:r>
            <a:r>
              <a:rPr lang="en-US" dirty="0" err="1"/>
              <a:t>điểm</a:t>
            </a:r>
            <a:r>
              <a:rPr lang="en-US" dirty="0"/>
              <a:t>: </a:t>
            </a:r>
            <a:r>
              <a:rPr lang="en-US" dirty="0" err="1"/>
              <a:t>Phương</a:t>
            </a:r>
            <a:r>
              <a:rPr lang="en-US" dirty="0"/>
              <a:t> </a:t>
            </a:r>
            <a:r>
              <a:rPr lang="en-US" dirty="0" err="1"/>
              <a:t>án</a:t>
            </a:r>
            <a:r>
              <a:rPr lang="en-US" dirty="0"/>
              <a:t> này </a:t>
            </a:r>
            <a:r>
              <a:rPr lang="en-US" dirty="0" err="1"/>
              <a:t>đơn</a:t>
            </a:r>
            <a:r>
              <a:rPr lang="en-US" dirty="0"/>
              <a:t> </a:t>
            </a:r>
            <a:r>
              <a:rPr lang="en-US" dirty="0" err="1"/>
              <a:t>giản</a:t>
            </a:r>
            <a:r>
              <a:rPr lang="en-US" dirty="0"/>
              <a:t> và </a:t>
            </a:r>
            <a:r>
              <a:rPr lang="en-US" dirty="0" err="1"/>
              <a:t>dễ</a:t>
            </a:r>
            <a:r>
              <a:rPr lang="en-US" dirty="0"/>
              <a:t> </a:t>
            </a:r>
            <a:r>
              <a:rPr lang="en-US" dirty="0" err="1"/>
              <a:t>thực</a:t>
            </a:r>
            <a:r>
              <a:rPr lang="en-US" dirty="0"/>
              <a:t> </a:t>
            </a:r>
            <a:r>
              <a:rPr lang="en-US" dirty="0" err="1"/>
              <a:t>hiện</a:t>
            </a:r>
            <a:r>
              <a:rPr lang="en-US" dirty="0"/>
              <a:t> bằng các </a:t>
            </a:r>
            <a:r>
              <a:rPr lang="en-US" dirty="0" err="1"/>
              <a:t>thư</a:t>
            </a:r>
            <a:r>
              <a:rPr lang="en-US" dirty="0"/>
              <a:t> </a:t>
            </a:r>
            <a:r>
              <a:rPr lang="en-US" dirty="0" err="1"/>
              <a:t>viện</a:t>
            </a:r>
            <a:r>
              <a:rPr lang="en-US" dirty="0"/>
              <a:t> mã hóa có sẵn trong các </a:t>
            </a:r>
            <a:r>
              <a:rPr lang="en-US" dirty="0" err="1"/>
              <a:t>ngôn</a:t>
            </a:r>
            <a:r>
              <a:rPr lang="en-US" dirty="0"/>
              <a:t> </a:t>
            </a:r>
            <a:r>
              <a:rPr lang="en-US" dirty="0" err="1"/>
              <a:t>ngữ</a:t>
            </a:r>
            <a:r>
              <a:rPr lang="en-US" dirty="0"/>
              <a:t> </a:t>
            </a:r>
            <a:r>
              <a:rPr lang="en-US" dirty="0" err="1"/>
              <a:t>lập</a:t>
            </a:r>
            <a:r>
              <a:rPr lang="en-US" dirty="0"/>
              <a:t> trình. Bạn có thể </a:t>
            </a:r>
            <a:r>
              <a:rPr lang="en-US" dirty="0" err="1"/>
              <a:t>áp</a:t>
            </a:r>
            <a:r>
              <a:rPr lang="en-US" dirty="0"/>
              <a:t> dụng mã hóa </a:t>
            </a:r>
            <a:r>
              <a:rPr lang="en-US" dirty="0" err="1"/>
              <a:t>hai</a:t>
            </a:r>
            <a:r>
              <a:rPr lang="en-US" dirty="0"/>
              <a:t> </a:t>
            </a:r>
            <a:r>
              <a:rPr lang="en-US" dirty="0" err="1"/>
              <a:t>chiều</a:t>
            </a:r>
            <a:r>
              <a:rPr lang="en-US" dirty="0"/>
              <a:t> để </a:t>
            </a:r>
            <a:r>
              <a:rPr lang="en-US" dirty="0" err="1"/>
              <a:t>bảo</a:t>
            </a:r>
            <a:r>
              <a:rPr lang="en-US" dirty="0"/>
              <a:t> </a:t>
            </a:r>
            <a:r>
              <a:rPr lang="en-US" dirty="0" err="1"/>
              <a:t>vệ</a:t>
            </a:r>
            <a:r>
              <a:rPr lang="en-US" dirty="0"/>
              <a:t> </a:t>
            </a:r>
            <a:r>
              <a:rPr lang="en-US" dirty="0" err="1"/>
              <a:t>mật</a:t>
            </a:r>
            <a:r>
              <a:rPr lang="en-US" dirty="0"/>
              <a:t> </a:t>
            </a:r>
            <a:r>
              <a:rPr lang="en-US" dirty="0" err="1"/>
              <a:t>khẩu</a:t>
            </a:r>
            <a:r>
              <a:rPr lang="en-US" dirty="0"/>
              <a:t> người dùng. Mã hóa </a:t>
            </a:r>
            <a:r>
              <a:rPr lang="en-US" dirty="0" err="1"/>
              <a:t>hai</a:t>
            </a:r>
            <a:r>
              <a:rPr lang="en-US" dirty="0"/>
              <a:t> </a:t>
            </a:r>
            <a:r>
              <a:rPr lang="en-US" dirty="0" err="1"/>
              <a:t>chiều</a:t>
            </a:r>
            <a:r>
              <a:rPr lang="en-US" dirty="0"/>
              <a:t> sẽ </a:t>
            </a:r>
            <a:r>
              <a:rPr lang="en-US" dirty="0" err="1"/>
              <a:t>cải</a:t>
            </a:r>
            <a:r>
              <a:rPr lang="en-US" dirty="0"/>
              <a:t> </a:t>
            </a:r>
            <a:r>
              <a:rPr lang="en-US" dirty="0" err="1"/>
              <a:t>thiện</a:t>
            </a:r>
            <a:r>
              <a:rPr lang="en-US" dirty="0"/>
              <a:t> </a:t>
            </a:r>
            <a:r>
              <a:rPr lang="en-US" dirty="0" err="1"/>
              <a:t>tính</a:t>
            </a:r>
            <a:r>
              <a:rPr lang="en-US" dirty="0"/>
              <a:t> </a:t>
            </a:r>
            <a:r>
              <a:rPr lang="en-US" dirty="0" err="1"/>
              <a:t>bảo</a:t>
            </a:r>
            <a:r>
              <a:rPr lang="en-US" dirty="0"/>
              <a:t> </a:t>
            </a:r>
            <a:r>
              <a:rPr lang="en-US" dirty="0" err="1"/>
              <a:t>mật</a:t>
            </a:r>
            <a:r>
              <a:rPr lang="en-US" dirty="0"/>
              <a:t> của thông tin đăng nhập và </a:t>
            </a:r>
            <a:r>
              <a:rPr lang="en-US" dirty="0" err="1"/>
              <a:t>đảm</a:t>
            </a:r>
            <a:r>
              <a:rPr lang="en-US" dirty="0"/>
              <a:t> </a:t>
            </a:r>
            <a:r>
              <a:rPr lang="en-US" dirty="0" err="1"/>
              <a:t>bảo</a:t>
            </a:r>
            <a:r>
              <a:rPr lang="en-US" dirty="0"/>
              <a:t> </a:t>
            </a:r>
            <a:r>
              <a:rPr lang="en-US" dirty="0" err="1"/>
              <a:t>rằng</a:t>
            </a:r>
            <a:r>
              <a:rPr lang="en-US" dirty="0"/>
              <a:t> thông tin này </a:t>
            </a:r>
            <a:r>
              <a:rPr lang="en-US" dirty="0" err="1"/>
              <a:t>không</a:t>
            </a:r>
            <a:r>
              <a:rPr lang="en-US" dirty="0"/>
              <a:t> bị </a:t>
            </a:r>
            <a:r>
              <a:rPr lang="en-US" dirty="0" err="1"/>
              <a:t>đánh</a:t>
            </a:r>
            <a:r>
              <a:rPr lang="en-US" dirty="0"/>
              <a:t> </a:t>
            </a:r>
            <a:r>
              <a:rPr lang="en-US" dirty="0" err="1"/>
              <a:t>cắp</a:t>
            </a:r>
            <a:r>
              <a:rPr lang="en-US" dirty="0"/>
              <a:t> </a:t>
            </a:r>
            <a:r>
              <a:rPr lang="en-US" dirty="0" err="1"/>
              <a:t>dễ</a:t>
            </a:r>
            <a:r>
              <a:rPr lang="en-US" dirty="0"/>
              <a:t> </a:t>
            </a:r>
            <a:r>
              <a:rPr lang="en-US" dirty="0" err="1"/>
              <a:t>dàng</a:t>
            </a:r>
            <a:r>
              <a:rPr lang="en-US" dirty="0"/>
              <a:t>.</a:t>
            </a:r>
          </a:p>
          <a:p>
            <a:pPr marL="139700" lvl="0" indent="0">
              <a:buSzPts val="1400"/>
            </a:pPr>
            <a:endParaRPr dirty="0"/>
          </a:p>
        </p:txBody>
      </p:sp>
      <p:sp>
        <p:nvSpPr>
          <p:cNvPr id="225" name="Google Shape;225;p31"/>
          <p:cNvSpPr txBox="1">
            <a:spLocks noGrp="1"/>
          </p:cNvSpPr>
          <p:nvPr>
            <p:ph type="title"/>
          </p:nvPr>
        </p:nvSpPr>
        <p:spPr>
          <a:xfrm>
            <a:off x="1020778" y="155220"/>
            <a:ext cx="7753500" cy="636000"/>
          </a:xfrm>
          <a:prstGeom prst="rect">
            <a:avLst/>
          </a:prstGeom>
        </p:spPr>
        <p:txBody>
          <a:bodyPr spcFirstLastPara="1" wrap="square" lIns="91425" tIns="91425" rIns="91425" bIns="91425" anchor="ctr" anchorCtr="0">
            <a:noAutofit/>
          </a:bodyPr>
          <a:lstStyle/>
          <a:p>
            <a:pPr lvl="0"/>
            <a:r>
              <a:rPr lang="en-US" dirty="0"/>
              <a:t>mã hóa </a:t>
            </a:r>
            <a:r>
              <a:rPr lang="en-US" dirty="0" err="1"/>
              <a:t>hai</a:t>
            </a:r>
            <a:r>
              <a:rPr lang="en-US" dirty="0"/>
              <a:t> </a:t>
            </a:r>
            <a:r>
              <a:rPr lang="en-US" dirty="0" err="1"/>
              <a:t>chiều</a:t>
            </a:r>
            <a:endParaRPr sz="2100" dirty="0"/>
          </a:p>
        </p:txBody>
      </p:sp>
      <p:sp>
        <p:nvSpPr>
          <p:cNvPr id="10" name="Google Shape;224;p31">
            <a:extLst>
              <a:ext uri="{FF2B5EF4-FFF2-40B4-BE49-F238E27FC236}">
                <a16:creationId xmlns:a16="http://schemas.microsoft.com/office/drawing/2014/main" id="{3885BB1C-97E9-464B-9178-D069CE2C6CE9}"/>
              </a:ext>
            </a:extLst>
          </p:cNvPr>
          <p:cNvSpPr txBox="1">
            <a:spLocks/>
          </p:cNvSpPr>
          <p:nvPr/>
        </p:nvSpPr>
        <p:spPr>
          <a:xfrm>
            <a:off x="256307" y="3104707"/>
            <a:ext cx="5712101" cy="22029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1pPr>
            <a:lvl2pPr marL="914400" marR="0" lvl="1"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2pPr>
            <a:lvl3pPr marL="1371600" marR="0" lvl="2"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3pPr>
            <a:lvl4pPr marL="1828800" marR="0" lvl="3"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4pPr>
            <a:lvl5pPr marL="2286000" marR="0" lvl="4"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5pPr>
            <a:lvl6pPr marL="2743200" marR="0" lvl="5"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6pPr>
            <a:lvl7pPr marL="3200400" marR="0" lvl="6"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7pPr>
            <a:lvl8pPr marL="3657600" marR="0" lvl="7"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8pPr>
            <a:lvl9pPr marL="4114800" marR="0" lvl="8"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9pPr>
          </a:lstStyle>
          <a:p>
            <a:pPr lvl="1"/>
            <a:r>
              <a:rPr lang="en-US" dirty="0" err="1"/>
              <a:t>Nhược</a:t>
            </a:r>
            <a:r>
              <a:rPr lang="en-US" dirty="0"/>
              <a:t> </a:t>
            </a:r>
            <a:r>
              <a:rPr lang="en-US" dirty="0" err="1"/>
              <a:t>điểm</a:t>
            </a:r>
            <a:r>
              <a:rPr lang="en-US" dirty="0"/>
              <a:t>:</a:t>
            </a:r>
            <a:endParaRPr lang="en-US" sz="1300" dirty="0"/>
          </a:p>
          <a:p>
            <a:pPr lvl="2"/>
            <a:r>
              <a:rPr lang="en-US" dirty="0" err="1"/>
              <a:t>Đòi</a:t>
            </a:r>
            <a:r>
              <a:rPr lang="en-US" dirty="0"/>
              <a:t> </a:t>
            </a:r>
            <a:r>
              <a:rPr lang="en-US" dirty="0" err="1"/>
              <a:t>hỏi</a:t>
            </a:r>
            <a:r>
              <a:rPr lang="en-US" dirty="0"/>
              <a:t> </a:t>
            </a:r>
            <a:r>
              <a:rPr lang="en-US" dirty="0" err="1"/>
              <a:t>kiến</a:t>
            </a:r>
            <a:r>
              <a:rPr lang="en-US" dirty="0"/>
              <a:t> </a:t>
            </a:r>
            <a:r>
              <a:rPr lang="en-US" dirty="0" err="1"/>
              <a:t>thức</a:t>
            </a:r>
            <a:r>
              <a:rPr lang="en-US" dirty="0"/>
              <a:t> về mã hóa và </a:t>
            </a:r>
            <a:r>
              <a:rPr lang="en-US" dirty="0" err="1"/>
              <a:t>quản</a:t>
            </a:r>
            <a:r>
              <a:rPr lang="en-US" dirty="0"/>
              <a:t> lý khóa </a:t>
            </a:r>
            <a:r>
              <a:rPr lang="en-US" dirty="0" err="1"/>
              <a:t>bí</a:t>
            </a:r>
            <a:r>
              <a:rPr lang="en-US" dirty="0"/>
              <a:t> </a:t>
            </a:r>
            <a:r>
              <a:rPr lang="en-US" dirty="0" err="1"/>
              <a:t>mật</a:t>
            </a:r>
            <a:r>
              <a:rPr lang="en-US" dirty="0"/>
              <a:t>.</a:t>
            </a:r>
            <a:endParaRPr lang="en-US" sz="1300" dirty="0"/>
          </a:p>
          <a:p>
            <a:pPr lvl="2"/>
            <a:r>
              <a:rPr lang="en-US" dirty="0" err="1"/>
              <a:t>Phải</a:t>
            </a:r>
            <a:r>
              <a:rPr lang="en-US" dirty="0"/>
              <a:t> </a:t>
            </a:r>
            <a:r>
              <a:rPr lang="en-US" dirty="0" err="1"/>
              <a:t>đảm</a:t>
            </a:r>
            <a:r>
              <a:rPr lang="en-US" dirty="0"/>
              <a:t> </a:t>
            </a:r>
            <a:r>
              <a:rPr lang="en-US" dirty="0" err="1"/>
              <a:t>bảo</a:t>
            </a:r>
            <a:r>
              <a:rPr lang="en-US" dirty="0"/>
              <a:t> </a:t>
            </a:r>
            <a:r>
              <a:rPr lang="en-US" dirty="0" err="1"/>
              <a:t>tính</a:t>
            </a:r>
            <a:r>
              <a:rPr lang="en-US" dirty="0"/>
              <a:t> toàn </a:t>
            </a:r>
            <a:r>
              <a:rPr lang="en-US" dirty="0" err="1"/>
              <a:t>vẹn</a:t>
            </a:r>
            <a:r>
              <a:rPr lang="en-US" dirty="0"/>
              <a:t> và </a:t>
            </a:r>
            <a:r>
              <a:rPr lang="en-US" dirty="0" err="1"/>
              <a:t>bảo</a:t>
            </a:r>
            <a:r>
              <a:rPr lang="en-US" dirty="0"/>
              <a:t> </a:t>
            </a:r>
            <a:r>
              <a:rPr lang="en-US" dirty="0" err="1"/>
              <a:t>mật</a:t>
            </a:r>
            <a:r>
              <a:rPr lang="en-US" dirty="0"/>
              <a:t> của khóa </a:t>
            </a:r>
            <a:r>
              <a:rPr lang="en-US" dirty="0" err="1"/>
              <a:t>bí</a:t>
            </a:r>
            <a:r>
              <a:rPr lang="en-US" dirty="0"/>
              <a:t> </a:t>
            </a:r>
            <a:r>
              <a:rPr lang="en-US" dirty="0" err="1"/>
              <a:t>mật</a:t>
            </a:r>
            <a:r>
              <a:rPr lang="en-US" dirty="0"/>
              <a:t>.</a:t>
            </a:r>
            <a:endParaRPr lang="en-US" sz="1300" dirty="0"/>
          </a:p>
          <a:p>
            <a:pPr marL="139700" indent="0">
              <a:buSzPts val="1400"/>
            </a:pPr>
            <a:endParaRPr lang="vi-VN" dirty="0"/>
          </a:p>
        </p:txBody>
      </p:sp>
    </p:spTree>
    <p:extLst>
      <p:ext uri="{BB962C8B-B14F-4D97-AF65-F5344CB8AC3E}">
        <p14:creationId xmlns:p14="http://schemas.microsoft.com/office/powerpoint/2010/main" val="3487619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30"/>
          <p:cNvPicPr preferRelativeResize="0">
            <a:picLocks noGrp="1"/>
          </p:cNvPicPr>
          <p:nvPr>
            <p:ph type="pic" idx="2"/>
          </p:nvPr>
        </p:nvPicPr>
        <p:blipFill rotWithShape="1">
          <a:blip r:embed="rId3">
            <a:alphaModFix/>
          </a:blip>
          <a:srcRect l="27767" r="27762"/>
          <a:stretch/>
        </p:blipFill>
        <p:spPr>
          <a:xfrm>
            <a:off x="642700" y="632300"/>
            <a:ext cx="2615100" cy="3918900"/>
          </a:xfrm>
          <a:prstGeom prst="roundRect">
            <a:avLst>
              <a:gd name="adj" fmla="val 16667"/>
            </a:avLst>
          </a:prstGeom>
        </p:spPr>
      </p:pic>
      <p:sp>
        <p:nvSpPr>
          <p:cNvPr id="213" name="Google Shape;213;p30"/>
          <p:cNvSpPr txBox="1">
            <a:spLocks noGrp="1"/>
          </p:cNvSpPr>
          <p:nvPr>
            <p:ph type="title"/>
          </p:nvPr>
        </p:nvSpPr>
        <p:spPr>
          <a:xfrm>
            <a:off x="4652475" y="1818700"/>
            <a:ext cx="3589800" cy="6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100"/>
              <a:t>2.  Trang web lưu trữ dữ liệu</a:t>
            </a:r>
            <a:endParaRPr sz="2100"/>
          </a:p>
        </p:txBody>
      </p:sp>
      <p:sp>
        <p:nvSpPr>
          <p:cNvPr id="214" name="Google Shape;214;p30"/>
          <p:cNvSpPr txBox="1">
            <a:spLocks noGrp="1"/>
          </p:cNvSpPr>
          <p:nvPr>
            <p:ph type="subTitle" idx="1"/>
          </p:nvPr>
        </p:nvSpPr>
        <p:spPr>
          <a:xfrm>
            <a:off x="4596750" y="2468800"/>
            <a:ext cx="4075200" cy="2742300"/>
          </a:xfrm>
          <a:prstGeom prst="rect">
            <a:avLst/>
          </a:prstGeom>
        </p:spPr>
        <p:txBody>
          <a:bodyPr spcFirstLastPara="1" wrap="square" lIns="91425" tIns="91425" rIns="91425" bIns="91425" anchor="t" anchorCtr="0">
            <a:noAutofit/>
          </a:bodyPr>
          <a:lstStyle/>
          <a:p>
            <a:pPr marL="457200" lvl="0" indent="-311150" algn="l" rtl="0">
              <a:lnSpc>
                <a:spcPct val="110000"/>
              </a:lnSpc>
              <a:spcBef>
                <a:spcPts val="0"/>
              </a:spcBef>
              <a:spcAft>
                <a:spcPts val="0"/>
              </a:spcAft>
              <a:buSzPts val="1300"/>
              <a:buChar char="●"/>
            </a:pPr>
            <a:r>
              <a:rPr lang="vi"/>
              <a:t>Website sẽ được xây dựng trên hệ thống máy chủ do chúng tôi quản lý nhằm đảm bảo dữ liệu khách hàng được lưu trữ an toàn và bảo mật.</a:t>
            </a:r>
            <a:endParaRPr/>
          </a:p>
          <a:p>
            <a:pPr marL="457200" lvl="0" indent="-311150" algn="l" rtl="0">
              <a:lnSpc>
                <a:spcPct val="110000"/>
              </a:lnSpc>
              <a:spcBef>
                <a:spcPts val="0"/>
              </a:spcBef>
              <a:spcAft>
                <a:spcPts val="0"/>
              </a:spcAft>
              <a:buSzPts val="1300"/>
              <a:buChar char="●"/>
            </a:pPr>
            <a:r>
              <a:rPr lang="vi"/>
              <a:t>Khách hàng sẽ được đăng ký hoặc cấp một tài khoản riêng để truy cập website.</a:t>
            </a:r>
            <a:endParaRPr/>
          </a:p>
        </p:txBody>
      </p:sp>
      <p:sp>
        <p:nvSpPr>
          <p:cNvPr id="215" name="Google Shape;215;p30"/>
          <p:cNvSpPr txBox="1"/>
          <p:nvPr/>
        </p:nvSpPr>
        <p:spPr>
          <a:xfrm>
            <a:off x="4404475" y="85700"/>
            <a:ext cx="30000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sz="1900" b="1">
                <a:solidFill>
                  <a:schemeClr val="dk1"/>
                </a:solidFill>
                <a:latin typeface="Times New Roman"/>
                <a:ea typeface="Times New Roman"/>
                <a:cs typeface="Times New Roman"/>
                <a:sym typeface="Times New Roman"/>
              </a:rPr>
              <a:t>I . Tổng quát</a:t>
            </a:r>
            <a:endParaRPr sz="1900"/>
          </a:p>
        </p:txBody>
      </p:sp>
      <p:sp>
        <p:nvSpPr>
          <p:cNvPr id="216" name="Google Shape;216;p30"/>
          <p:cNvSpPr/>
          <p:nvPr/>
        </p:nvSpPr>
        <p:spPr>
          <a:xfrm>
            <a:off x="4705475" y="624550"/>
            <a:ext cx="1148400" cy="16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txBox="1">
            <a:spLocks noGrp="1"/>
          </p:cNvSpPr>
          <p:nvPr>
            <p:ph type="title"/>
          </p:nvPr>
        </p:nvSpPr>
        <p:spPr>
          <a:xfrm>
            <a:off x="4541100" y="489500"/>
            <a:ext cx="6485100" cy="507900"/>
          </a:xfrm>
          <a:prstGeom prst="rect">
            <a:avLst/>
          </a:prstGeom>
        </p:spPr>
        <p:txBody>
          <a:bodyPr spcFirstLastPara="1" wrap="square" lIns="91425" tIns="91425" rIns="91425" bIns="91425" anchor="ctr" anchorCtr="0">
            <a:spAutoFit/>
          </a:bodyPr>
          <a:lstStyle/>
          <a:p>
            <a:pPr marL="457200" lvl="0" indent="-361950" algn="l" rtl="0">
              <a:spcBef>
                <a:spcPts val="0"/>
              </a:spcBef>
              <a:spcAft>
                <a:spcPts val="0"/>
              </a:spcAft>
              <a:buSzPts val="2100"/>
              <a:buAutoNum type="arabicPeriod"/>
            </a:pPr>
            <a:r>
              <a:rPr lang="vi" sz="2100"/>
              <a:t>Mục tiêu</a:t>
            </a:r>
            <a:endParaRPr sz="2100"/>
          </a:p>
        </p:txBody>
      </p:sp>
      <p:sp>
        <p:nvSpPr>
          <p:cNvPr id="218" name="Google Shape;218;p30"/>
          <p:cNvSpPr txBox="1"/>
          <p:nvPr/>
        </p:nvSpPr>
        <p:spPr>
          <a:xfrm>
            <a:off x="4541100" y="907275"/>
            <a:ext cx="4248900" cy="825000"/>
          </a:xfrm>
          <a:prstGeom prst="rect">
            <a:avLst/>
          </a:prstGeom>
          <a:noFill/>
          <a:ln>
            <a:noFill/>
          </a:ln>
        </p:spPr>
        <p:txBody>
          <a:bodyPr spcFirstLastPara="1" wrap="square" lIns="91425" tIns="91425" rIns="91425" bIns="91425" anchor="t" anchorCtr="0">
            <a:spAutoFit/>
          </a:bodyPr>
          <a:lstStyle/>
          <a:p>
            <a:pPr marL="457200" lvl="0" indent="-311150" algn="l" rtl="0">
              <a:lnSpc>
                <a:spcPct val="110000"/>
              </a:lnSpc>
              <a:spcBef>
                <a:spcPts val="0"/>
              </a:spcBef>
              <a:spcAft>
                <a:spcPts val="0"/>
              </a:spcAft>
              <a:buClr>
                <a:schemeClr val="dk2"/>
              </a:buClr>
              <a:buSzPts val="1300"/>
              <a:buFont typeface="Inter"/>
              <a:buChar char="●"/>
            </a:pPr>
            <a:r>
              <a:rPr lang="vi" sz="1300">
                <a:solidFill>
                  <a:schemeClr val="dk2"/>
                </a:solidFill>
                <a:latin typeface="Inter"/>
                <a:ea typeface="Inter"/>
                <a:cs typeface="Inter"/>
                <a:sym typeface="Inter"/>
              </a:rPr>
              <a:t>Cung cấp nền tảng cho các tổ chức, cá nhân, doanh nghiệp chia sẻ, lưu trữ các tài liệu quan trọng một cách an toàn, bảo mật trên internet.</a:t>
            </a:r>
            <a:endParaRPr sz="1300">
              <a:solidFill>
                <a:schemeClr val="dk2"/>
              </a:solidFill>
              <a:latin typeface="Inter"/>
              <a:ea typeface="Inter"/>
              <a:cs typeface="Inter"/>
              <a:sym typeface="Inter"/>
            </a:endParaRPr>
          </a:p>
        </p:txBody>
      </p:sp>
    </p:spTree>
    <p:extLst>
      <p:ext uri="{BB962C8B-B14F-4D97-AF65-F5344CB8AC3E}">
        <p14:creationId xmlns:p14="http://schemas.microsoft.com/office/powerpoint/2010/main" val="3111225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1"/>
          <p:cNvSpPr txBox="1">
            <a:spLocks noGrp="1"/>
          </p:cNvSpPr>
          <p:nvPr>
            <p:ph type="subTitle" idx="1"/>
          </p:nvPr>
        </p:nvSpPr>
        <p:spPr>
          <a:xfrm>
            <a:off x="322400" y="1815100"/>
            <a:ext cx="2469000" cy="1364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vi" sz="1400"/>
              <a:t>Để bảo mật thông tin khách hàng, website sẽ sử dụng thuật toán mã hóa đa bảng.</a:t>
            </a:r>
            <a:endParaRPr sz="1400"/>
          </a:p>
        </p:txBody>
      </p:sp>
      <p:sp>
        <p:nvSpPr>
          <p:cNvPr id="224" name="Google Shape;224;p31"/>
          <p:cNvSpPr txBox="1">
            <a:spLocks noGrp="1"/>
          </p:cNvSpPr>
          <p:nvPr>
            <p:ph type="subTitle" idx="2"/>
          </p:nvPr>
        </p:nvSpPr>
        <p:spPr>
          <a:xfrm>
            <a:off x="3254425" y="1776000"/>
            <a:ext cx="2469000" cy="2044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vi" sz="1400"/>
              <a:t>Thuật toán này sẽ mã hóa dữ liệu người dùng và chuyển đổi nó thành một chuỗi ký tự không thể đọc được trước khi lưu trữ nó trong cơ sở dữ liệu.</a:t>
            </a:r>
            <a:endParaRPr sz="1400"/>
          </a:p>
        </p:txBody>
      </p:sp>
      <p:sp>
        <p:nvSpPr>
          <p:cNvPr id="225" name="Google Shape;225;p31"/>
          <p:cNvSpPr txBox="1">
            <a:spLocks noGrp="1"/>
          </p:cNvSpPr>
          <p:nvPr>
            <p:ph type="title"/>
          </p:nvPr>
        </p:nvSpPr>
        <p:spPr>
          <a:xfrm>
            <a:off x="992425" y="396225"/>
            <a:ext cx="7753500" cy="63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100"/>
              <a:t>3.Thuật toán mã hóa đa bảng</a:t>
            </a:r>
            <a:endParaRPr sz="2100"/>
          </a:p>
        </p:txBody>
      </p:sp>
      <p:sp>
        <p:nvSpPr>
          <p:cNvPr id="226" name="Google Shape;226;p31"/>
          <p:cNvSpPr txBox="1">
            <a:spLocks noGrp="1"/>
          </p:cNvSpPr>
          <p:nvPr>
            <p:ph type="subTitle" idx="3"/>
          </p:nvPr>
        </p:nvSpPr>
        <p:spPr>
          <a:xfrm>
            <a:off x="6186450" y="1815100"/>
            <a:ext cx="2469000" cy="2044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vi" sz="1400"/>
              <a:t>Điều này đảm bảo rằng dữ liệu của khách hàng được bảo mật và chỉ những người dùng có chứng chỉ đăng nhập chính xác mới có thể giải mã dữ liệu.</a:t>
            </a:r>
            <a:endParaRPr sz="1400"/>
          </a:p>
        </p:txBody>
      </p:sp>
    </p:spTree>
    <p:extLst>
      <p:ext uri="{BB962C8B-B14F-4D97-AF65-F5344CB8AC3E}">
        <p14:creationId xmlns:p14="http://schemas.microsoft.com/office/powerpoint/2010/main" val="54936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32"/>
          <p:cNvPicPr preferRelativeResize="0">
            <a:picLocks noGrp="1"/>
          </p:cNvPicPr>
          <p:nvPr>
            <p:ph type="pic" idx="2"/>
          </p:nvPr>
        </p:nvPicPr>
        <p:blipFill rotWithShape="1">
          <a:blip r:embed="rId3">
            <a:alphaModFix/>
          </a:blip>
          <a:srcRect t="69" b="59"/>
          <a:stretch/>
        </p:blipFill>
        <p:spPr>
          <a:xfrm>
            <a:off x="642700" y="632300"/>
            <a:ext cx="2615100" cy="3918900"/>
          </a:xfrm>
          <a:prstGeom prst="roundRect">
            <a:avLst>
              <a:gd name="adj" fmla="val 16667"/>
            </a:avLst>
          </a:prstGeom>
        </p:spPr>
      </p:pic>
      <p:sp>
        <p:nvSpPr>
          <p:cNvPr id="232" name="Google Shape;232;p32"/>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100" dirty="0"/>
              <a:t>4. Quá trình mã hóa</a:t>
            </a:r>
            <a:endParaRPr sz="2100" dirty="0"/>
          </a:p>
        </p:txBody>
      </p:sp>
      <p:sp>
        <p:nvSpPr>
          <p:cNvPr id="233" name="Google Shape;233;p32"/>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Autofit/>
          </a:bodyPr>
          <a:lstStyle/>
          <a:p>
            <a:pPr marL="457200" lvl="0" indent="-311150" algn="l" rtl="0">
              <a:lnSpc>
                <a:spcPct val="110000"/>
              </a:lnSpc>
              <a:spcBef>
                <a:spcPts val="0"/>
              </a:spcBef>
              <a:spcAft>
                <a:spcPts val="0"/>
              </a:spcAft>
              <a:buSzPts val="1300"/>
              <a:buChar char="●"/>
            </a:pPr>
            <a:r>
              <a:rPr lang="vi"/>
              <a:t>Mã hóa sẽ được thực hiện trên máy chủ bằng khóa mã hóa nhiều bảng.</a:t>
            </a:r>
            <a:endParaRPr/>
          </a:p>
          <a:p>
            <a:pPr marL="457200" lvl="0" indent="-311150" algn="l" rtl="0">
              <a:lnSpc>
                <a:spcPct val="110000"/>
              </a:lnSpc>
              <a:spcBef>
                <a:spcPts val="0"/>
              </a:spcBef>
              <a:spcAft>
                <a:spcPts val="0"/>
              </a:spcAft>
              <a:buSzPts val="1300"/>
              <a:buChar char="●"/>
            </a:pPr>
            <a:r>
              <a:rPr lang="vi"/>
              <a:t>Khi người dùng tải dữ liệu lên trang web, nó được chia thành các khối và mỗi khối được mã hóa bằng thuật toán mã hóa nhiều bảng.</a:t>
            </a:r>
            <a:endParaRPr/>
          </a:p>
          <a:p>
            <a:pPr marL="457200" lvl="0" indent="-311150" algn="l" rtl="0">
              <a:lnSpc>
                <a:spcPct val="110000"/>
              </a:lnSpc>
              <a:spcBef>
                <a:spcPts val="0"/>
              </a:spcBef>
              <a:spcAft>
                <a:spcPts val="0"/>
              </a:spcAft>
              <a:buSzPts val="1300"/>
              <a:buChar char="●"/>
            </a:pPr>
            <a:r>
              <a:rPr lang="vi"/>
              <a:t>Sau khi mã hóa hoàn tất, dữ liệu sẽ được lưu trữ trên máy chủ.</a:t>
            </a:r>
            <a:endParaRPr/>
          </a:p>
          <a:p>
            <a:pPr marL="457200" lvl="0" indent="-311150" algn="l" rtl="0">
              <a:lnSpc>
                <a:spcPct val="110000"/>
              </a:lnSpc>
              <a:spcBef>
                <a:spcPts val="0"/>
              </a:spcBef>
              <a:spcAft>
                <a:spcPts val="0"/>
              </a:spcAft>
              <a:buSzPts val="1300"/>
              <a:buChar char="●"/>
            </a:pPr>
            <a:r>
              <a:rPr lang="vi"/>
              <a:t>Khi người dùng muốn truy cập dữ liệu của họ, hệ thống sử dụng chứng chỉ đăng nhập để giải mã dữ liệu và trả lại cho người dùng.</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3"/>
          <p:cNvSpPr txBox="1">
            <a:spLocks noGrp="1"/>
          </p:cNvSpPr>
          <p:nvPr>
            <p:ph type="title"/>
          </p:nvPr>
        </p:nvSpPr>
        <p:spPr>
          <a:xfrm>
            <a:off x="632175" y="920625"/>
            <a:ext cx="64851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5. An toàn và bảo mật</a:t>
            </a:r>
            <a:endParaRPr/>
          </a:p>
        </p:txBody>
      </p:sp>
      <p:sp>
        <p:nvSpPr>
          <p:cNvPr id="239" name="Google Shape;239;p33"/>
          <p:cNvSpPr txBox="1">
            <a:spLocks noGrp="1"/>
          </p:cNvSpPr>
          <p:nvPr>
            <p:ph type="subTitle" idx="1"/>
          </p:nvPr>
        </p:nvSpPr>
        <p:spPr>
          <a:xfrm>
            <a:off x="637425" y="1784825"/>
            <a:ext cx="6474600" cy="2262300"/>
          </a:xfrm>
          <a:prstGeom prst="rect">
            <a:avLst/>
          </a:prstGeom>
        </p:spPr>
        <p:txBody>
          <a:bodyPr spcFirstLastPara="1" wrap="square" lIns="91425" tIns="91425" rIns="91425" bIns="91425" anchor="t" anchorCtr="0">
            <a:noAutofit/>
          </a:bodyPr>
          <a:lstStyle/>
          <a:p>
            <a:pPr marL="457200" lvl="0" indent="-317500" algn="l" rtl="0">
              <a:lnSpc>
                <a:spcPct val="110000"/>
              </a:lnSpc>
              <a:spcBef>
                <a:spcPts val="0"/>
              </a:spcBef>
              <a:spcAft>
                <a:spcPts val="0"/>
              </a:spcAft>
              <a:buSzPts val="1400"/>
              <a:buChar char="●"/>
            </a:pPr>
            <a:r>
              <a:rPr lang="vi" sz="1400"/>
              <a:t>Trang web sẽ sử dụng các biện pháp bảo mật như mật khẩu mạnh, mã hóa SSL, xác thực hai yếu tố và giám sát bảo mật hệ thống để đảm bảo an toàn và bảo mật người dùng.</a:t>
            </a:r>
            <a:endParaRPr sz="1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4"/>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1: Tạo khóa mã hóa</a:t>
            </a:r>
            <a:endParaRPr/>
          </a:p>
        </p:txBody>
      </p:sp>
      <p:sp>
        <p:nvSpPr>
          <p:cNvPr id="245" name="Google Shape;245;p34"/>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sz="1200">
                <a:solidFill>
                  <a:srgbClr val="374151"/>
                </a:solidFill>
                <a:latin typeface="Arial"/>
                <a:ea typeface="Arial"/>
                <a:cs typeface="Arial"/>
                <a:sym typeface="Arial"/>
              </a:rPr>
              <a:t>Tạo khoá mã hóa ngẫu nhiên, sử dụng thuật toán mã hóa đa bảng AES 128-bit hoặc AES 256-bit, để đảm bảo tính bảo mật cao.</a:t>
            </a:r>
            <a:endParaRPr/>
          </a:p>
        </p:txBody>
      </p:sp>
      <p:sp>
        <p:nvSpPr>
          <p:cNvPr id="246" name="Google Shape;246;p34"/>
          <p:cNvSpPr txBox="1">
            <a:spLocks noGrp="1"/>
          </p:cNvSpPr>
          <p:nvPr>
            <p:ph type="subTitle" idx="2"/>
          </p:nvPr>
        </p:nvSpPr>
        <p:spPr>
          <a:xfrm>
            <a:off x="4678425" y="2726325"/>
            <a:ext cx="3727200" cy="934800"/>
          </a:xfrm>
          <a:prstGeom prst="rect">
            <a:avLst/>
          </a:prstGeom>
        </p:spPr>
        <p:txBody>
          <a:bodyPr spcFirstLastPara="1" wrap="square" lIns="91425" tIns="91425" rIns="91425" bIns="91425" anchor="t" anchorCtr="0">
            <a:noAutofit/>
          </a:bodyPr>
          <a:lstStyle/>
          <a:p>
            <a:pPr marL="63500" lvl="0" indent="-228600" algn="l" rtl="0">
              <a:lnSpc>
                <a:spcPct val="115000"/>
              </a:lnSpc>
              <a:spcBef>
                <a:spcPts val="0"/>
              </a:spcBef>
              <a:spcAft>
                <a:spcPts val="0"/>
              </a:spcAft>
              <a:buNone/>
            </a:pPr>
            <a:r>
              <a:rPr lang="vi" sz="1000">
                <a:solidFill>
                  <a:srgbClr val="374151"/>
                </a:solidFill>
                <a:highlight>
                  <a:srgbClr val="F7F7F8"/>
                </a:highlight>
                <a:latin typeface="Arial"/>
                <a:ea typeface="Arial"/>
                <a:cs typeface="Arial"/>
                <a:sym typeface="Arial"/>
              </a:rPr>
              <a:t>·</a:t>
            </a: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Lưu khoá mã hóa an toàn trên máy chủ.</a:t>
            </a:r>
            <a:endParaRPr sz="1200">
              <a:solidFill>
                <a:srgbClr val="374151"/>
              </a:solidFill>
              <a:highlight>
                <a:srgbClr val="F7F7F8"/>
              </a:highlight>
              <a:latin typeface="Arial"/>
              <a:ea typeface="Arial"/>
              <a:cs typeface="Arial"/>
              <a:sym typeface="Arial"/>
            </a:endParaRPr>
          </a:p>
          <a:p>
            <a:pPr marL="0" lvl="0" indent="0" algn="l" rtl="0">
              <a:spcBef>
                <a:spcPts val="0"/>
              </a:spcBef>
              <a:spcAft>
                <a:spcPts val="1200"/>
              </a:spcAft>
              <a:buNone/>
            </a:pPr>
            <a:endParaRPr/>
          </a:p>
        </p:txBody>
      </p:sp>
      <p:pic>
        <p:nvPicPr>
          <p:cNvPr id="247" name="Google Shape;247;p34"/>
          <p:cNvPicPr preferRelativeResize="0">
            <a:picLocks noGrp="1"/>
          </p:cNvPicPr>
          <p:nvPr>
            <p:ph type="pic" idx="3"/>
          </p:nvPr>
        </p:nvPicPr>
        <p:blipFill rotWithShape="1">
          <a:blip r:embed="rId3">
            <a:alphaModFix/>
          </a:blip>
          <a:srcRect l="31647" r="31651"/>
          <a:stretch/>
        </p:blipFill>
        <p:spPr>
          <a:xfrm>
            <a:off x="642700" y="632300"/>
            <a:ext cx="2615100" cy="3918900"/>
          </a:xfrm>
          <a:prstGeom prst="roundRect">
            <a:avLst>
              <a:gd name="adj" fmla="val 16667"/>
            </a:avLst>
          </a:prstGeom>
        </p:spPr>
      </p:pic>
      <p:sp>
        <p:nvSpPr>
          <p:cNvPr id="248" name="Google Shape;248;p34"/>
          <p:cNvSpPr txBox="1"/>
          <p:nvPr/>
        </p:nvSpPr>
        <p:spPr>
          <a:xfrm>
            <a:off x="3744275" y="101600"/>
            <a:ext cx="52134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sz="2600">
                <a:solidFill>
                  <a:schemeClr val="dk1"/>
                </a:solidFill>
                <a:latin typeface="League Spartan Medium"/>
                <a:ea typeface="League Spartan Medium"/>
                <a:cs typeface="League Spartan Medium"/>
                <a:sym typeface="League Spartan Medium"/>
              </a:rPr>
              <a:t>II. Quy trình mã hóa dữ liệu</a:t>
            </a:r>
            <a:endParaRPr sz="12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3" name="Google Shape;253;p35"/>
          <p:cNvPicPr preferRelativeResize="0">
            <a:picLocks noGrp="1"/>
          </p:cNvPicPr>
          <p:nvPr>
            <p:ph type="pic" idx="2"/>
          </p:nvPr>
        </p:nvPicPr>
        <p:blipFill rotWithShape="1">
          <a:blip r:embed="rId3">
            <a:alphaModFix/>
          </a:blip>
          <a:srcRect l="27736" r="27741"/>
          <a:stretch/>
        </p:blipFill>
        <p:spPr>
          <a:xfrm>
            <a:off x="5843075" y="632300"/>
            <a:ext cx="2615100" cy="3918900"/>
          </a:xfrm>
          <a:prstGeom prst="roundRect">
            <a:avLst>
              <a:gd name="adj" fmla="val 16667"/>
            </a:avLst>
          </a:prstGeom>
        </p:spPr>
      </p:pic>
      <p:sp>
        <p:nvSpPr>
          <p:cNvPr id="254" name="Google Shape;254;p35"/>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2: Chia dữ liệu thành các khối</a:t>
            </a:r>
            <a:endParaRPr/>
          </a:p>
        </p:txBody>
      </p:sp>
      <p:sp>
        <p:nvSpPr>
          <p:cNvPr id="255" name="Google Shape;255;p35"/>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Autofit/>
          </a:bodyPr>
          <a:lstStyle/>
          <a:p>
            <a:pPr marL="457200" lvl="0" indent="-317500" algn="l" rtl="0">
              <a:lnSpc>
                <a:spcPct val="110000"/>
              </a:lnSpc>
              <a:spcBef>
                <a:spcPts val="0"/>
              </a:spcBef>
              <a:spcAft>
                <a:spcPts val="0"/>
              </a:spcAft>
              <a:buSzPts val="1400"/>
              <a:buChar char="●"/>
            </a:pPr>
            <a:r>
              <a:rPr lang="vi" sz="1400"/>
              <a:t>Chia dữ liệu của người dùng thành các khối nhỏ hơn để mã hóa và lưu trữ thuận tiện.</a:t>
            </a:r>
            <a:endParaRPr sz="1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odern Monochrome - v1">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TotalTime>
  <Words>1512</Words>
  <Application>Microsoft Office PowerPoint</Application>
  <PresentationFormat>Trình chiếu Trên màn hình (16:9)</PresentationFormat>
  <Paragraphs>90</Paragraphs>
  <Slides>19</Slides>
  <Notes>19</Notes>
  <HiddenSlides>4</HiddenSlides>
  <MMClips>0</MMClips>
  <ScaleCrop>false</ScaleCrop>
  <HeadingPairs>
    <vt:vector size="6" baseType="variant">
      <vt:variant>
        <vt:lpstr>Phông được Dùng</vt:lpstr>
      </vt:variant>
      <vt:variant>
        <vt:i4>9</vt:i4>
      </vt:variant>
      <vt:variant>
        <vt:lpstr>Chủ đề</vt:lpstr>
      </vt:variant>
      <vt:variant>
        <vt:i4>2</vt:i4>
      </vt:variant>
      <vt:variant>
        <vt:lpstr>Tiêu đề Bản chiếu</vt:lpstr>
      </vt:variant>
      <vt:variant>
        <vt:i4>19</vt:i4>
      </vt:variant>
    </vt:vector>
  </HeadingPairs>
  <TitlesOfParts>
    <vt:vector size="30" baseType="lpstr">
      <vt:lpstr>Poppins</vt:lpstr>
      <vt:lpstr>Lato Light</vt:lpstr>
      <vt:lpstr>League Spartan Medium</vt:lpstr>
      <vt:lpstr>League Spartan</vt:lpstr>
      <vt:lpstr>Inter</vt:lpstr>
      <vt:lpstr>Arial</vt:lpstr>
      <vt:lpstr>Calibri</vt:lpstr>
      <vt:lpstr>Open Sans Medium</vt:lpstr>
      <vt:lpstr>Times New Roman</vt:lpstr>
      <vt:lpstr>Simple Light</vt:lpstr>
      <vt:lpstr>Modern Monochrome - v1</vt:lpstr>
      <vt:lpstr>ĐỒ ÁN      </vt:lpstr>
      <vt:lpstr>Các phương án thực hiện </vt:lpstr>
      <vt:lpstr>mã hóa hai chiều</vt:lpstr>
      <vt:lpstr>2.  Trang web lưu trữ dữ liệu</vt:lpstr>
      <vt:lpstr>3.Thuật toán mã hóa đa bảng</vt:lpstr>
      <vt:lpstr>4. Quá trình mã hóa</vt:lpstr>
      <vt:lpstr>5. An toàn và bảo mật</vt:lpstr>
      <vt:lpstr>Bước 1: Tạo khóa mã hóa</vt:lpstr>
      <vt:lpstr>Bước 2: Chia dữ liệu thành các khối</vt:lpstr>
      <vt:lpstr>Bước 3: Mã hóa khối dữ liệu</vt:lpstr>
      <vt:lpstr>Bước 4: Giải mã dữ liệu</vt:lpstr>
      <vt:lpstr>III. Bảo mật và an toàn của quá trình mã hóa</vt:lpstr>
      <vt:lpstr>IV. Mô phỏng</vt:lpstr>
      <vt:lpstr>IV. Mô phỏng</vt:lpstr>
      <vt:lpstr>IV. Mô phỏng</vt:lpstr>
      <vt:lpstr>V. Kết luận</vt:lpstr>
      <vt:lpstr>5. Kết luận</vt:lpstr>
      <vt:lpstr>Nhà phát triển web SafeStorage</vt:lpstr>
      <vt:lpstr>Cảm ơn bạn đã dành thời gian và sự quan tâm 🙂  đến bài thuyết trình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dc:title>
  <cp:lastModifiedBy>Administrator</cp:lastModifiedBy>
  <cp:revision>8</cp:revision>
  <dcterms:modified xsi:type="dcterms:W3CDTF">2023-07-03T02:31:54Z</dcterms:modified>
</cp:coreProperties>
</file>